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8" r:id="rId3"/>
    <p:sldId id="257" r:id="rId4"/>
  </p:sldIdLst>
  <p:sldSz cx="8280400" cy="75961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7766"/>
    <a:srgbClr val="6497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81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030" y="1243173"/>
            <a:ext cx="7038340" cy="2644599"/>
          </a:xfrm>
        </p:spPr>
        <p:txBody>
          <a:bodyPr anchor="b"/>
          <a:lstStyle>
            <a:lvl1pPr algn="ctr">
              <a:defRPr sz="543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5050" y="3989757"/>
            <a:ext cx="6210300" cy="1833987"/>
          </a:xfrm>
        </p:spPr>
        <p:txBody>
          <a:bodyPr/>
          <a:lstStyle>
            <a:lvl1pPr marL="0" indent="0" algn="ctr">
              <a:buNone/>
              <a:defRPr sz="2173"/>
            </a:lvl1pPr>
            <a:lvl2pPr marL="414040" indent="0" algn="ctr">
              <a:buNone/>
              <a:defRPr sz="1811"/>
            </a:lvl2pPr>
            <a:lvl3pPr marL="828081" indent="0" algn="ctr">
              <a:buNone/>
              <a:defRPr sz="1630"/>
            </a:lvl3pPr>
            <a:lvl4pPr marL="1242121" indent="0" algn="ctr">
              <a:buNone/>
              <a:defRPr sz="1449"/>
            </a:lvl4pPr>
            <a:lvl5pPr marL="1656161" indent="0" algn="ctr">
              <a:buNone/>
              <a:defRPr sz="1449"/>
            </a:lvl5pPr>
            <a:lvl6pPr marL="2070202" indent="0" algn="ctr">
              <a:buNone/>
              <a:defRPr sz="1449"/>
            </a:lvl6pPr>
            <a:lvl7pPr marL="2484242" indent="0" algn="ctr">
              <a:buNone/>
              <a:defRPr sz="1449"/>
            </a:lvl7pPr>
            <a:lvl8pPr marL="2898282" indent="0" algn="ctr">
              <a:buNone/>
              <a:defRPr sz="1449"/>
            </a:lvl8pPr>
            <a:lvl9pPr marL="3312323" indent="0" algn="ctr">
              <a:buNone/>
              <a:defRPr sz="144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10C5-0EDF-4121-BB75-F1AA2453F9EA}" type="datetimeFigureOut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CCE77-B638-4CF5-9AE0-4F19C73B6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865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10C5-0EDF-4121-BB75-F1AA2453F9EA}" type="datetimeFigureOut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CCE77-B638-4CF5-9AE0-4F19C73B6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7980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25662" y="404427"/>
            <a:ext cx="1785461" cy="643741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9278" y="404427"/>
            <a:ext cx="5252879" cy="643741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10C5-0EDF-4121-BB75-F1AA2453F9EA}" type="datetimeFigureOut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CCE77-B638-4CF5-9AE0-4F19C73B6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599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10C5-0EDF-4121-BB75-F1AA2453F9EA}" type="datetimeFigureOut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CCE77-B638-4CF5-9AE0-4F19C73B6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390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965" y="1893774"/>
            <a:ext cx="7141845" cy="3159803"/>
          </a:xfrm>
        </p:spPr>
        <p:txBody>
          <a:bodyPr anchor="b"/>
          <a:lstStyle>
            <a:lvl1pPr>
              <a:defRPr sz="543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4965" y="5083469"/>
            <a:ext cx="7141845" cy="1661666"/>
          </a:xfrm>
        </p:spPr>
        <p:txBody>
          <a:bodyPr/>
          <a:lstStyle>
            <a:lvl1pPr marL="0" indent="0">
              <a:buNone/>
              <a:defRPr sz="2173">
                <a:solidFill>
                  <a:schemeClr val="tx1"/>
                </a:solidFill>
              </a:defRPr>
            </a:lvl1pPr>
            <a:lvl2pPr marL="414040" indent="0">
              <a:buNone/>
              <a:defRPr sz="1811">
                <a:solidFill>
                  <a:schemeClr val="tx1">
                    <a:tint val="75000"/>
                  </a:schemeClr>
                </a:solidFill>
              </a:defRPr>
            </a:lvl2pPr>
            <a:lvl3pPr marL="828081" indent="0">
              <a:buNone/>
              <a:defRPr sz="1630">
                <a:solidFill>
                  <a:schemeClr val="tx1">
                    <a:tint val="75000"/>
                  </a:schemeClr>
                </a:solidFill>
              </a:defRPr>
            </a:lvl3pPr>
            <a:lvl4pPr marL="1242121" indent="0">
              <a:buNone/>
              <a:defRPr sz="1449">
                <a:solidFill>
                  <a:schemeClr val="tx1">
                    <a:tint val="75000"/>
                  </a:schemeClr>
                </a:solidFill>
              </a:defRPr>
            </a:lvl4pPr>
            <a:lvl5pPr marL="1656161" indent="0">
              <a:buNone/>
              <a:defRPr sz="1449">
                <a:solidFill>
                  <a:schemeClr val="tx1">
                    <a:tint val="75000"/>
                  </a:schemeClr>
                </a:solidFill>
              </a:defRPr>
            </a:lvl5pPr>
            <a:lvl6pPr marL="2070202" indent="0">
              <a:buNone/>
              <a:defRPr sz="1449">
                <a:solidFill>
                  <a:schemeClr val="tx1">
                    <a:tint val="75000"/>
                  </a:schemeClr>
                </a:solidFill>
              </a:defRPr>
            </a:lvl6pPr>
            <a:lvl7pPr marL="2484242" indent="0">
              <a:buNone/>
              <a:defRPr sz="1449">
                <a:solidFill>
                  <a:schemeClr val="tx1">
                    <a:tint val="75000"/>
                  </a:schemeClr>
                </a:solidFill>
              </a:defRPr>
            </a:lvl7pPr>
            <a:lvl8pPr marL="2898282" indent="0">
              <a:buNone/>
              <a:defRPr sz="1449">
                <a:solidFill>
                  <a:schemeClr val="tx1">
                    <a:tint val="75000"/>
                  </a:schemeClr>
                </a:solidFill>
              </a:defRPr>
            </a:lvl8pPr>
            <a:lvl9pPr marL="3312323" indent="0">
              <a:buNone/>
              <a:defRPr sz="144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10C5-0EDF-4121-BB75-F1AA2453F9EA}" type="datetimeFigureOut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CCE77-B638-4CF5-9AE0-4F19C73B6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556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9278" y="2022133"/>
            <a:ext cx="3519170" cy="4819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953" y="2022133"/>
            <a:ext cx="3519170" cy="4819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10C5-0EDF-4121-BB75-F1AA2453F9EA}" type="datetimeFigureOut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CCE77-B638-4CF5-9AE0-4F19C73B6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9033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356" y="404428"/>
            <a:ext cx="7141845" cy="146824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0357" y="1862122"/>
            <a:ext cx="3502997" cy="912597"/>
          </a:xfrm>
        </p:spPr>
        <p:txBody>
          <a:bodyPr anchor="b"/>
          <a:lstStyle>
            <a:lvl1pPr marL="0" indent="0">
              <a:buNone/>
              <a:defRPr sz="2173" b="1"/>
            </a:lvl1pPr>
            <a:lvl2pPr marL="414040" indent="0">
              <a:buNone/>
              <a:defRPr sz="1811" b="1"/>
            </a:lvl2pPr>
            <a:lvl3pPr marL="828081" indent="0">
              <a:buNone/>
              <a:defRPr sz="1630" b="1"/>
            </a:lvl3pPr>
            <a:lvl4pPr marL="1242121" indent="0">
              <a:buNone/>
              <a:defRPr sz="1449" b="1"/>
            </a:lvl4pPr>
            <a:lvl5pPr marL="1656161" indent="0">
              <a:buNone/>
              <a:defRPr sz="1449" b="1"/>
            </a:lvl5pPr>
            <a:lvl6pPr marL="2070202" indent="0">
              <a:buNone/>
              <a:defRPr sz="1449" b="1"/>
            </a:lvl6pPr>
            <a:lvl7pPr marL="2484242" indent="0">
              <a:buNone/>
              <a:defRPr sz="1449" b="1"/>
            </a:lvl7pPr>
            <a:lvl8pPr marL="2898282" indent="0">
              <a:buNone/>
              <a:defRPr sz="1449" b="1"/>
            </a:lvl8pPr>
            <a:lvl9pPr marL="3312323" indent="0">
              <a:buNone/>
              <a:defRPr sz="144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0357" y="2774719"/>
            <a:ext cx="3502997" cy="408119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91953" y="1862122"/>
            <a:ext cx="3520249" cy="912597"/>
          </a:xfrm>
        </p:spPr>
        <p:txBody>
          <a:bodyPr anchor="b"/>
          <a:lstStyle>
            <a:lvl1pPr marL="0" indent="0">
              <a:buNone/>
              <a:defRPr sz="2173" b="1"/>
            </a:lvl1pPr>
            <a:lvl2pPr marL="414040" indent="0">
              <a:buNone/>
              <a:defRPr sz="1811" b="1"/>
            </a:lvl2pPr>
            <a:lvl3pPr marL="828081" indent="0">
              <a:buNone/>
              <a:defRPr sz="1630" b="1"/>
            </a:lvl3pPr>
            <a:lvl4pPr marL="1242121" indent="0">
              <a:buNone/>
              <a:defRPr sz="1449" b="1"/>
            </a:lvl4pPr>
            <a:lvl5pPr marL="1656161" indent="0">
              <a:buNone/>
              <a:defRPr sz="1449" b="1"/>
            </a:lvl5pPr>
            <a:lvl6pPr marL="2070202" indent="0">
              <a:buNone/>
              <a:defRPr sz="1449" b="1"/>
            </a:lvl6pPr>
            <a:lvl7pPr marL="2484242" indent="0">
              <a:buNone/>
              <a:defRPr sz="1449" b="1"/>
            </a:lvl7pPr>
            <a:lvl8pPr marL="2898282" indent="0">
              <a:buNone/>
              <a:defRPr sz="1449" b="1"/>
            </a:lvl8pPr>
            <a:lvl9pPr marL="3312323" indent="0">
              <a:buNone/>
              <a:defRPr sz="144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91953" y="2774719"/>
            <a:ext cx="3520249" cy="408119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10C5-0EDF-4121-BB75-F1AA2453F9EA}" type="datetimeFigureOut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CCE77-B638-4CF5-9AE0-4F19C73B6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152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10C5-0EDF-4121-BB75-F1AA2453F9EA}" type="datetimeFigureOut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CCE77-B638-4CF5-9AE0-4F19C73B6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99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10C5-0EDF-4121-BB75-F1AA2453F9EA}" type="datetimeFigureOut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CCE77-B638-4CF5-9AE0-4F19C73B6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786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356" y="506412"/>
            <a:ext cx="2670645" cy="1772444"/>
          </a:xfrm>
        </p:spPr>
        <p:txBody>
          <a:bodyPr anchor="b"/>
          <a:lstStyle>
            <a:lvl1pPr>
              <a:defRPr sz="289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0248" y="1093712"/>
            <a:ext cx="4191953" cy="5398217"/>
          </a:xfrm>
        </p:spPr>
        <p:txBody>
          <a:bodyPr/>
          <a:lstStyle>
            <a:lvl1pPr>
              <a:defRPr sz="2898"/>
            </a:lvl1pPr>
            <a:lvl2pPr>
              <a:defRPr sz="2536"/>
            </a:lvl2pPr>
            <a:lvl3pPr>
              <a:defRPr sz="2173"/>
            </a:lvl3pPr>
            <a:lvl4pPr>
              <a:defRPr sz="1811"/>
            </a:lvl4pPr>
            <a:lvl5pPr>
              <a:defRPr sz="1811"/>
            </a:lvl5pPr>
            <a:lvl6pPr>
              <a:defRPr sz="1811"/>
            </a:lvl6pPr>
            <a:lvl7pPr>
              <a:defRPr sz="1811"/>
            </a:lvl7pPr>
            <a:lvl8pPr>
              <a:defRPr sz="1811"/>
            </a:lvl8pPr>
            <a:lvl9pPr>
              <a:defRPr sz="18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0356" y="2278857"/>
            <a:ext cx="2670645" cy="4221863"/>
          </a:xfrm>
        </p:spPr>
        <p:txBody>
          <a:bodyPr/>
          <a:lstStyle>
            <a:lvl1pPr marL="0" indent="0">
              <a:buNone/>
              <a:defRPr sz="1449"/>
            </a:lvl1pPr>
            <a:lvl2pPr marL="414040" indent="0">
              <a:buNone/>
              <a:defRPr sz="1268"/>
            </a:lvl2pPr>
            <a:lvl3pPr marL="828081" indent="0">
              <a:buNone/>
              <a:defRPr sz="1087"/>
            </a:lvl3pPr>
            <a:lvl4pPr marL="1242121" indent="0">
              <a:buNone/>
              <a:defRPr sz="906"/>
            </a:lvl4pPr>
            <a:lvl5pPr marL="1656161" indent="0">
              <a:buNone/>
              <a:defRPr sz="906"/>
            </a:lvl5pPr>
            <a:lvl6pPr marL="2070202" indent="0">
              <a:buNone/>
              <a:defRPr sz="906"/>
            </a:lvl6pPr>
            <a:lvl7pPr marL="2484242" indent="0">
              <a:buNone/>
              <a:defRPr sz="906"/>
            </a:lvl7pPr>
            <a:lvl8pPr marL="2898282" indent="0">
              <a:buNone/>
              <a:defRPr sz="906"/>
            </a:lvl8pPr>
            <a:lvl9pPr marL="3312323" indent="0">
              <a:buNone/>
              <a:defRPr sz="9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10C5-0EDF-4121-BB75-F1AA2453F9EA}" type="datetimeFigureOut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CCE77-B638-4CF5-9AE0-4F19C73B6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0773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356" y="506412"/>
            <a:ext cx="2670645" cy="1772444"/>
          </a:xfrm>
        </p:spPr>
        <p:txBody>
          <a:bodyPr anchor="b"/>
          <a:lstStyle>
            <a:lvl1pPr>
              <a:defRPr sz="289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20248" y="1093712"/>
            <a:ext cx="4191953" cy="5398217"/>
          </a:xfrm>
        </p:spPr>
        <p:txBody>
          <a:bodyPr anchor="t"/>
          <a:lstStyle>
            <a:lvl1pPr marL="0" indent="0">
              <a:buNone/>
              <a:defRPr sz="2898"/>
            </a:lvl1pPr>
            <a:lvl2pPr marL="414040" indent="0">
              <a:buNone/>
              <a:defRPr sz="2536"/>
            </a:lvl2pPr>
            <a:lvl3pPr marL="828081" indent="0">
              <a:buNone/>
              <a:defRPr sz="2173"/>
            </a:lvl3pPr>
            <a:lvl4pPr marL="1242121" indent="0">
              <a:buNone/>
              <a:defRPr sz="1811"/>
            </a:lvl4pPr>
            <a:lvl5pPr marL="1656161" indent="0">
              <a:buNone/>
              <a:defRPr sz="1811"/>
            </a:lvl5pPr>
            <a:lvl6pPr marL="2070202" indent="0">
              <a:buNone/>
              <a:defRPr sz="1811"/>
            </a:lvl6pPr>
            <a:lvl7pPr marL="2484242" indent="0">
              <a:buNone/>
              <a:defRPr sz="1811"/>
            </a:lvl7pPr>
            <a:lvl8pPr marL="2898282" indent="0">
              <a:buNone/>
              <a:defRPr sz="1811"/>
            </a:lvl8pPr>
            <a:lvl9pPr marL="3312323" indent="0">
              <a:buNone/>
              <a:defRPr sz="181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0356" y="2278857"/>
            <a:ext cx="2670645" cy="4221863"/>
          </a:xfrm>
        </p:spPr>
        <p:txBody>
          <a:bodyPr/>
          <a:lstStyle>
            <a:lvl1pPr marL="0" indent="0">
              <a:buNone/>
              <a:defRPr sz="1449"/>
            </a:lvl1pPr>
            <a:lvl2pPr marL="414040" indent="0">
              <a:buNone/>
              <a:defRPr sz="1268"/>
            </a:lvl2pPr>
            <a:lvl3pPr marL="828081" indent="0">
              <a:buNone/>
              <a:defRPr sz="1087"/>
            </a:lvl3pPr>
            <a:lvl4pPr marL="1242121" indent="0">
              <a:buNone/>
              <a:defRPr sz="906"/>
            </a:lvl4pPr>
            <a:lvl5pPr marL="1656161" indent="0">
              <a:buNone/>
              <a:defRPr sz="906"/>
            </a:lvl5pPr>
            <a:lvl6pPr marL="2070202" indent="0">
              <a:buNone/>
              <a:defRPr sz="906"/>
            </a:lvl6pPr>
            <a:lvl7pPr marL="2484242" indent="0">
              <a:buNone/>
              <a:defRPr sz="906"/>
            </a:lvl7pPr>
            <a:lvl8pPr marL="2898282" indent="0">
              <a:buNone/>
              <a:defRPr sz="906"/>
            </a:lvl8pPr>
            <a:lvl9pPr marL="3312323" indent="0">
              <a:buNone/>
              <a:defRPr sz="9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10C5-0EDF-4121-BB75-F1AA2453F9EA}" type="datetimeFigureOut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CCE77-B638-4CF5-9AE0-4F19C73B6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293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9278" y="404428"/>
            <a:ext cx="7141845" cy="1468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9278" y="2022133"/>
            <a:ext cx="7141845" cy="4819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9278" y="7040542"/>
            <a:ext cx="1863090" cy="4044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410C5-0EDF-4121-BB75-F1AA2453F9EA}" type="datetimeFigureOut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2883" y="7040542"/>
            <a:ext cx="2794635" cy="4044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48033" y="7040542"/>
            <a:ext cx="1863090" cy="4044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CCE77-B638-4CF5-9AE0-4F19C73B6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82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828081" rtl="0" eaLnBrk="1" latinLnBrk="0" hangingPunct="1">
        <a:lnSpc>
          <a:spcPct val="90000"/>
        </a:lnSpc>
        <a:spcBef>
          <a:spcPct val="0"/>
        </a:spcBef>
        <a:buNone/>
        <a:defRPr kumimoji="1" sz="39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7020" indent="-207020" algn="l" defTabSz="828081" rtl="0" eaLnBrk="1" latinLnBrk="0" hangingPunct="1">
        <a:lnSpc>
          <a:spcPct val="90000"/>
        </a:lnSpc>
        <a:spcBef>
          <a:spcPts val="906"/>
        </a:spcBef>
        <a:buFont typeface="Arial" panose="020B0604020202020204" pitchFamily="34" charset="0"/>
        <a:buChar char="•"/>
        <a:defRPr kumimoji="1" sz="2536" kern="1200">
          <a:solidFill>
            <a:schemeClr val="tx1"/>
          </a:solidFill>
          <a:latin typeface="+mn-lt"/>
          <a:ea typeface="+mn-ea"/>
          <a:cs typeface="+mn-cs"/>
        </a:defRPr>
      </a:lvl1pPr>
      <a:lvl2pPr marL="621060" indent="-207020" algn="l" defTabSz="828081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kumimoji="1" sz="2173" kern="1200">
          <a:solidFill>
            <a:schemeClr val="tx1"/>
          </a:solidFill>
          <a:latin typeface="+mn-lt"/>
          <a:ea typeface="+mn-ea"/>
          <a:cs typeface="+mn-cs"/>
        </a:defRPr>
      </a:lvl2pPr>
      <a:lvl3pPr marL="1035101" indent="-207020" algn="l" defTabSz="828081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kumimoji="1" sz="1811" kern="1200">
          <a:solidFill>
            <a:schemeClr val="tx1"/>
          </a:solidFill>
          <a:latin typeface="+mn-lt"/>
          <a:ea typeface="+mn-ea"/>
          <a:cs typeface="+mn-cs"/>
        </a:defRPr>
      </a:lvl3pPr>
      <a:lvl4pPr marL="1449141" indent="-207020" algn="l" defTabSz="828081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kumimoji="1" sz="1630" kern="1200">
          <a:solidFill>
            <a:schemeClr val="tx1"/>
          </a:solidFill>
          <a:latin typeface="+mn-lt"/>
          <a:ea typeface="+mn-ea"/>
          <a:cs typeface="+mn-cs"/>
        </a:defRPr>
      </a:lvl4pPr>
      <a:lvl5pPr marL="1863181" indent="-207020" algn="l" defTabSz="828081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kumimoji="1" sz="1630" kern="1200">
          <a:solidFill>
            <a:schemeClr val="tx1"/>
          </a:solidFill>
          <a:latin typeface="+mn-lt"/>
          <a:ea typeface="+mn-ea"/>
          <a:cs typeface="+mn-cs"/>
        </a:defRPr>
      </a:lvl5pPr>
      <a:lvl6pPr marL="2277222" indent="-207020" algn="l" defTabSz="828081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kumimoji="1" sz="1630" kern="1200">
          <a:solidFill>
            <a:schemeClr val="tx1"/>
          </a:solidFill>
          <a:latin typeface="+mn-lt"/>
          <a:ea typeface="+mn-ea"/>
          <a:cs typeface="+mn-cs"/>
        </a:defRPr>
      </a:lvl6pPr>
      <a:lvl7pPr marL="2691262" indent="-207020" algn="l" defTabSz="828081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kumimoji="1" sz="1630" kern="1200">
          <a:solidFill>
            <a:schemeClr val="tx1"/>
          </a:solidFill>
          <a:latin typeface="+mn-lt"/>
          <a:ea typeface="+mn-ea"/>
          <a:cs typeface="+mn-cs"/>
        </a:defRPr>
      </a:lvl7pPr>
      <a:lvl8pPr marL="3105302" indent="-207020" algn="l" defTabSz="828081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kumimoji="1" sz="1630" kern="1200">
          <a:solidFill>
            <a:schemeClr val="tx1"/>
          </a:solidFill>
          <a:latin typeface="+mn-lt"/>
          <a:ea typeface="+mn-ea"/>
          <a:cs typeface="+mn-cs"/>
        </a:defRPr>
      </a:lvl8pPr>
      <a:lvl9pPr marL="3519343" indent="-207020" algn="l" defTabSz="828081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kumimoji="1" sz="16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8081" rtl="0" eaLnBrk="1" latinLnBrk="0" hangingPunct="1">
        <a:defRPr kumimoji="1" sz="1630" kern="1200">
          <a:solidFill>
            <a:schemeClr val="tx1"/>
          </a:solidFill>
          <a:latin typeface="+mn-lt"/>
          <a:ea typeface="+mn-ea"/>
          <a:cs typeface="+mn-cs"/>
        </a:defRPr>
      </a:lvl1pPr>
      <a:lvl2pPr marL="414040" algn="l" defTabSz="828081" rtl="0" eaLnBrk="1" latinLnBrk="0" hangingPunct="1">
        <a:defRPr kumimoji="1" sz="1630" kern="1200">
          <a:solidFill>
            <a:schemeClr val="tx1"/>
          </a:solidFill>
          <a:latin typeface="+mn-lt"/>
          <a:ea typeface="+mn-ea"/>
          <a:cs typeface="+mn-cs"/>
        </a:defRPr>
      </a:lvl2pPr>
      <a:lvl3pPr marL="828081" algn="l" defTabSz="828081" rtl="0" eaLnBrk="1" latinLnBrk="0" hangingPunct="1">
        <a:defRPr kumimoji="1" sz="1630" kern="1200">
          <a:solidFill>
            <a:schemeClr val="tx1"/>
          </a:solidFill>
          <a:latin typeface="+mn-lt"/>
          <a:ea typeface="+mn-ea"/>
          <a:cs typeface="+mn-cs"/>
        </a:defRPr>
      </a:lvl3pPr>
      <a:lvl4pPr marL="1242121" algn="l" defTabSz="828081" rtl="0" eaLnBrk="1" latinLnBrk="0" hangingPunct="1">
        <a:defRPr kumimoji="1" sz="1630" kern="1200">
          <a:solidFill>
            <a:schemeClr val="tx1"/>
          </a:solidFill>
          <a:latin typeface="+mn-lt"/>
          <a:ea typeface="+mn-ea"/>
          <a:cs typeface="+mn-cs"/>
        </a:defRPr>
      </a:lvl4pPr>
      <a:lvl5pPr marL="1656161" algn="l" defTabSz="828081" rtl="0" eaLnBrk="1" latinLnBrk="0" hangingPunct="1">
        <a:defRPr kumimoji="1" sz="1630" kern="1200">
          <a:solidFill>
            <a:schemeClr val="tx1"/>
          </a:solidFill>
          <a:latin typeface="+mn-lt"/>
          <a:ea typeface="+mn-ea"/>
          <a:cs typeface="+mn-cs"/>
        </a:defRPr>
      </a:lvl5pPr>
      <a:lvl6pPr marL="2070202" algn="l" defTabSz="828081" rtl="0" eaLnBrk="1" latinLnBrk="0" hangingPunct="1">
        <a:defRPr kumimoji="1" sz="1630" kern="1200">
          <a:solidFill>
            <a:schemeClr val="tx1"/>
          </a:solidFill>
          <a:latin typeface="+mn-lt"/>
          <a:ea typeface="+mn-ea"/>
          <a:cs typeface="+mn-cs"/>
        </a:defRPr>
      </a:lvl6pPr>
      <a:lvl7pPr marL="2484242" algn="l" defTabSz="828081" rtl="0" eaLnBrk="1" latinLnBrk="0" hangingPunct="1">
        <a:defRPr kumimoji="1" sz="1630" kern="1200">
          <a:solidFill>
            <a:schemeClr val="tx1"/>
          </a:solidFill>
          <a:latin typeface="+mn-lt"/>
          <a:ea typeface="+mn-ea"/>
          <a:cs typeface="+mn-cs"/>
        </a:defRPr>
      </a:lvl7pPr>
      <a:lvl8pPr marL="2898282" algn="l" defTabSz="828081" rtl="0" eaLnBrk="1" latinLnBrk="0" hangingPunct="1">
        <a:defRPr kumimoji="1" sz="1630" kern="1200">
          <a:solidFill>
            <a:schemeClr val="tx1"/>
          </a:solidFill>
          <a:latin typeface="+mn-lt"/>
          <a:ea typeface="+mn-ea"/>
          <a:cs typeface="+mn-cs"/>
        </a:defRPr>
      </a:lvl8pPr>
      <a:lvl9pPr marL="3312323" algn="l" defTabSz="828081" rtl="0" eaLnBrk="1" latinLnBrk="0" hangingPunct="1">
        <a:defRPr kumimoji="1" sz="16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497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6AE7F014-CA98-A349-6120-9882400B803D}"/>
              </a:ext>
            </a:extLst>
          </p:cNvPr>
          <p:cNvSpPr/>
          <p:nvPr/>
        </p:nvSpPr>
        <p:spPr>
          <a:xfrm>
            <a:off x="0" y="365401"/>
            <a:ext cx="8280400" cy="6865386"/>
          </a:xfrm>
          <a:prstGeom prst="rect">
            <a:avLst/>
          </a:prstGeom>
          <a:solidFill>
            <a:srgbClr val="4D77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30"/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EA8CEE36-314A-0F2C-92EA-861DF920FD20}"/>
              </a:ext>
            </a:extLst>
          </p:cNvPr>
          <p:cNvGrpSpPr/>
          <p:nvPr/>
        </p:nvGrpSpPr>
        <p:grpSpPr>
          <a:xfrm rot="278335">
            <a:off x="4340290" y="2037449"/>
            <a:ext cx="4021239" cy="5563947"/>
            <a:chOff x="4572000" y="642256"/>
            <a:chExt cx="3418803" cy="4430488"/>
          </a:xfrm>
        </p:grpSpPr>
        <p:pic>
          <p:nvPicPr>
            <p:cNvPr id="5" name="図 4" descr="テキスト&#10;&#10;自動的に生成された説明">
              <a:extLst>
                <a:ext uri="{FF2B5EF4-FFF2-40B4-BE49-F238E27FC236}">
                  <a16:creationId xmlns:a16="http://schemas.microsoft.com/office/drawing/2014/main" id="{E65117DE-60BC-5B3B-058C-44C9FCB964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4D7766"/>
                </a:clrFrom>
                <a:clrTo>
                  <a:srgbClr val="4D7766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2791" b="90843" l="60000" r="93760">
                          <a14:foregroundMark x1="66720" y1="13808" x2="66720" y2="13808"/>
                          <a14:foregroundMark x1="66240" y1="13808" x2="67200" y2="13808"/>
                          <a14:foregroundMark x1="68080" y1="12936" x2="68080" y2="12936"/>
                          <a14:foregroundMark x1="66240" y1="14535" x2="74560" y2="10610"/>
                          <a14:foregroundMark x1="74560" y1="10610" x2="83120" y2="13227"/>
                          <a14:foregroundMark x1="83120" y1="13227" x2="90000" y2="21657"/>
                          <a14:foregroundMark x1="90000" y1="21657" x2="91220" y2="26091"/>
                          <a14:foregroundMark x1="87520" y1="78779" x2="79840" y2="91279"/>
                          <a14:foregroundMark x1="76005" y1="89298" x2="71680" y2="87064"/>
                          <a14:foregroundMark x1="79840" y1="91279" x2="79463" y2="91085"/>
                          <a14:foregroundMark x1="71680" y1="87064" x2="63600" y2="77035"/>
                          <a14:foregroundMark x1="63600" y1="77035" x2="65040" y2="17587"/>
                          <a14:foregroundMark x1="65040" y1="17587" x2="66240" y2="14680"/>
                          <a14:foregroundMark x1="87820" y1="78813" x2="86987" y2="83400"/>
                          <a14:foregroundMark x1="85945" y1="86170" x2="79798" y2="90306"/>
                          <a14:foregroundMark x1="75706" y1="89961" x2="70720" y2="86337"/>
                          <a14:foregroundMark x1="70720" y1="86337" x2="75908" y2="89513"/>
                          <a14:foregroundMark x1="79532" y1="90934" x2="80400" y2="90988"/>
                          <a14:foregroundMark x1="62000" y1="28488" x2="60000" y2="55378"/>
                          <a14:foregroundMark x1="66160" y1="14244" x2="62160" y2="28924"/>
                          <a14:backgroundMark x1="93120" y1="24564" x2="94000" y2="38517"/>
                          <a14:backgroundMark x1="94000" y1="38517" x2="88560" y2="68314"/>
                          <a14:backgroundMark x1="88560" y1="68314" x2="89040" y2="76453"/>
                          <a14:backgroundMark x1="75440" y1="90552" x2="78720" y2="92733"/>
                          <a14:backgroundMark x1="78000" y1="91715" x2="78000" y2="91715"/>
                          <a14:backgroundMark x1="77280" y1="91570" x2="78880" y2="92442"/>
                          <a14:backgroundMark x1="86880" y1="85756" x2="87200" y2="84593"/>
                          <a14:backgroundMark x1="86400" y1="87209" x2="87600" y2="82849"/>
                          <a14:backgroundMark x1="86240" y1="87791" x2="86400" y2="87791"/>
                          <a14:backgroundMark x1="86560" y1="85465" x2="86560" y2="85465"/>
                          <a14:backgroundMark x1="86560" y1="85029" x2="86560" y2="85029"/>
                          <a14:backgroundMark x1="86640" y1="84448" x2="86640" y2="84448"/>
                          <a14:backgroundMark x1="86960" y1="84448" x2="86960" y2="84448"/>
                          <a14:backgroundMark x1="87040" y1="83430" x2="86480" y2="86483"/>
                          <a14:backgroundMark x1="92720" y1="23256" x2="93760" y2="36773"/>
                          <a14:backgroundMark x1="93760" y1="36773" x2="93760" y2="36773"/>
                          <a14:backgroundMark x1="88720" y1="60320" x2="88720" y2="70349"/>
                          <a14:backgroundMark x1="88320" y1="68605" x2="89280" y2="7834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083" t="5959" r="4389" b="5679"/>
            <a:stretch/>
          </p:blipFill>
          <p:spPr>
            <a:xfrm>
              <a:off x="4572000" y="642256"/>
              <a:ext cx="3418803" cy="443048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</p:pic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8D081572-9414-1292-D567-D70354651F2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287875" y="3313316"/>
              <a:ext cx="61766" cy="60974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035DA1A2-0F47-1054-168B-1BC5DD2E0AA7}"/>
                </a:ext>
              </a:extLst>
            </p:cNvPr>
            <p:cNvCxnSpPr>
              <a:cxnSpLocks/>
            </p:cNvCxnSpPr>
            <p:nvPr/>
          </p:nvCxnSpPr>
          <p:spPr>
            <a:xfrm>
              <a:off x="7287875" y="3850158"/>
              <a:ext cx="61766" cy="413994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91FBE636-9322-4D7F-530D-DA7AFC59AF3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020872" y="4246626"/>
              <a:ext cx="328769" cy="546407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E2CB97B-EE33-669E-5F6A-DD64871104A1}"/>
              </a:ext>
            </a:extLst>
          </p:cNvPr>
          <p:cNvSpPr txBox="1"/>
          <p:nvPr/>
        </p:nvSpPr>
        <p:spPr>
          <a:xfrm>
            <a:off x="299539" y="4007949"/>
            <a:ext cx="2699694" cy="1539197"/>
          </a:xfrm>
          <a:prstGeom prst="rect">
            <a:avLst/>
          </a:prstGeom>
          <a:solidFill>
            <a:srgbClr val="4D7766"/>
          </a:solidFill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3985" dirty="0">
                <a:ln w="38100">
                  <a:solidFill>
                    <a:srgbClr val="4D7766"/>
                  </a:solidFill>
                </a:ln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視察</a:t>
            </a:r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8EE88DEE-8C6F-996C-07BA-B368D8A3CC1F}"/>
              </a:ext>
            </a:extLst>
          </p:cNvPr>
          <p:cNvGrpSpPr/>
          <p:nvPr/>
        </p:nvGrpSpPr>
        <p:grpSpPr>
          <a:xfrm>
            <a:off x="124806" y="496146"/>
            <a:ext cx="8030787" cy="3607378"/>
            <a:chOff x="73721" y="0"/>
            <a:chExt cx="5347629" cy="2402120"/>
          </a:xfrm>
        </p:grpSpPr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4ED67AB0-CA44-6A1F-34D5-737C4AFC6B6E}"/>
                </a:ext>
              </a:extLst>
            </p:cNvPr>
            <p:cNvGrpSpPr/>
            <p:nvPr/>
          </p:nvGrpSpPr>
          <p:grpSpPr>
            <a:xfrm>
              <a:off x="160509" y="0"/>
              <a:ext cx="5260841" cy="2402120"/>
              <a:chOff x="-1163354" y="637229"/>
              <a:chExt cx="7718180" cy="3524150"/>
            </a:xfrm>
          </p:grpSpPr>
          <p:pic>
            <p:nvPicPr>
              <p:cNvPr id="3" name="図 2" descr="テキスト&#10;&#10;自動的に生成された説明">
                <a:extLst>
                  <a:ext uri="{FF2B5EF4-FFF2-40B4-BE49-F238E27FC236}">
                    <a16:creationId xmlns:a16="http://schemas.microsoft.com/office/drawing/2014/main" id="{0B6F30B1-C543-7948-CC89-A1DA395C405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700" t="25303" r="42197" b="49439"/>
              <a:stretch/>
            </p:blipFill>
            <p:spPr>
              <a:xfrm>
                <a:off x="204312" y="637229"/>
                <a:ext cx="6350514" cy="1762075"/>
              </a:xfrm>
              <a:prstGeom prst="rect">
                <a:avLst/>
              </a:prstGeom>
            </p:spPr>
          </p:pic>
          <p:pic>
            <p:nvPicPr>
              <p:cNvPr id="20" name="図 19" descr="テキスト&#10;&#10;自動的に生成された説明">
                <a:extLst>
                  <a:ext uri="{FF2B5EF4-FFF2-40B4-BE49-F238E27FC236}">
                    <a16:creationId xmlns:a16="http://schemas.microsoft.com/office/drawing/2014/main" id="{542B329A-6D45-DEA2-A6F9-6EE8D216201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413" t="48683" r="59049" b="26059"/>
              <a:stretch/>
            </p:blipFill>
            <p:spPr>
              <a:xfrm>
                <a:off x="-1163354" y="2399304"/>
                <a:ext cx="4124137" cy="1762075"/>
              </a:xfrm>
              <a:prstGeom prst="rect">
                <a:avLst/>
              </a:prstGeom>
            </p:spPr>
          </p:pic>
        </p:grpSp>
        <p:grpSp>
          <p:nvGrpSpPr>
            <p:cNvPr id="34" name="グループ化 33">
              <a:extLst>
                <a:ext uri="{FF2B5EF4-FFF2-40B4-BE49-F238E27FC236}">
                  <a16:creationId xmlns:a16="http://schemas.microsoft.com/office/drawing/2014/main" id="{9750E7EC-1396-6CE1-B230-B2E825FC2DA4}"/>
                </a:ext>
              </a:extLst>
            </p:cNvPr>
            <p:cNvGrpSpPr/>
            <p:nvPr/>
          </p:nvGrpSpPr>
          <p:grpSpPr>
            <a:xfrm>
              <a:off x="73721" y="101941"/>
              <a:ext cx="960912" cy="997178"/>
              <a:chOff x="73721" y="101941"/>
              <a:chExt cx="960912" cy="997178"/>
            </a:xfrm>
          </p:grpSpPr>
          <p:sp>
            <p:nvSpPr>
              <p:cNvPr id="25" name="楕円 24">
                <a:extLst>
                  <a:ext uri="{FF2B5EF4-FFF2-40B4-BE49-F238E27FC236}">
                    <a16:creationId xmlns:a16="http://schemas.microsoft.com/office/drawing/2014/main" id="{F7C575A0-39A8-BE2E-3313-5097F66FB4DE}"/>
                  </a:ext>
                </a:extLst>
              </p:cNvPr>
              <p:cNvSpPr/>
              <p:nvPr/>
            </p:nvSpPr>
            <p:spPr>
              <a:xfrm>
                <a:off x="73721" y="101941"/>
                <a:ext cx="960912" cy="99717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30"/>
              </a:p>
            </p:txBody>
          </p:sp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17A6E70A-E4E6-5109-58C4-350C7CFAD82B}"/>
                  </a:ext>
                </a:extLst>
              </p:cNvPr>
              <p:cNvSpPr txBox="1"/>
              <p:nvPr/>
            </p:nvSpPr>
            <p:spPr>
              <a:xfrm>
                <a:off x="226348" y="276932"/>
                <a:ext cx="655658" cy="647196"/>
              </a:xfrm>
              <a:prstGeom prst="rect">
                <a:avLst/>
              </a:prstGeom>
              <a:noFill/>
            </p:spPr>
            <p:txBody>
              <a:bodyPr wrap="none" rtlCol="0">
                <a:prstTxWarp prst="textPlain">
                  <a:avLst/>
                </a:prstTxWarp>
                <a:spAutoFit/>
              </a:bodyPr>
              <a:lstStyle/>
              <a:p>
                <a:pPr algn="ctr"/>
                <a:r>
                  <a:rPr lang="ja-JP" altLang="en-US" sz="1630" dirty="0">
                    <a:solidFill>
                      <a:srgbClr val="4D7766"/>
                    </a:solidFill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令 和</a:t>
                </a:r>
                <a:endParaRPr lang="en-US" altLang="ja-JP" sz="1630" dirty="0">
                  <a:solidFill>
                    <a:srgbClr val="4D7766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endParaRPr>
              </a:p>
              <a:p>
                <a:pPr algn="ctr"/>
                <a:r>
                  <a:rPr lang="en-US" altLang="ja-JP" sz="1630" dirty="0">
                    <a:solidFill>
                      <a:srgbClr val="4D7766"/>
                    </a:solidFill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5</a:t>
                </a:r>
                <a:r>
                  <a:rPr lang="ja-JP" altLang="en-US" sz="1630" dirty="0">
                    <a:solidFill>
                      <a:srgbClr val="4D7766"/>
                    </a:solidFill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年度</a:t>
                </a:r>
                <a:endParaRPr lang="en-US" altLang="ja-JP" sz="1630" dirty="0">
                  <a:solidFill>
                    <a:srgbClr val="4D7766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endParaRPr>
              </a:p>
            </p:txBody>
          </p:sp>
        </p:grpSp>
      </p:grp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65AB66-ABF9-D7EA-3D7F-3167FA125C41}"/>
              </a:ext>
            </a:extLst>
          </p:cNvPr>
          <p:cNvSpPr txBox="1"/>
          <p:nvPr/>
        </p:nvSpPr>
        <p:spPr>
          <a:xfrm>
            <a:off x="349732" y="5712237"/>
            <a:ext cx="3851776" cy="1387805"/>
          </a:xfrm>
          <a:prstGeom prst="rect">
            <a:avLst/>
          </a:prstGeom>
          <a:noFill/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3985" dirty="0">
                <a:ln w="38100">
                  <a:noFill/>
                </a:ln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レポート</a:t>
            </a:r>
          </a:p>
        </p:txBody>
      </p:sp>
    </p:spTree>
    <p:extLst>
      <p:ext uri="{BB962C8B-B14F-4D97-AF65-F5344CB8AC3E}">
        <p14:creationId xmlns:p14="http://schemas.microsoft.com/office/powerpoint/2010/main" val="727830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497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6AE7F014-CA98-A349-6120-9882400B803D}"/>
              </a:ext>
            </a:extLst>
          </p:cNvPr>
          <p:cNvSpPr/>
          <p:nvPr/>
        </p:nvSpPr>
        <p:spPr>
          <a:xfrm>
            <a:off x="0" y="1210468"/>
            <a:ext cx="8280400" cy="1769255"/>
          </a:xfrm>
          <a:prstGeom prst="rect">
            <a:avLst/>
          </a:prstGeom>
          <a:solidFill>
            <a:srgbClr val="4D77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30"/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EA8CEE36-314A-0F2C-92EA-861DF920FD20}"/>
              </a:ext>
            </a:extLst>
          </p:cNvPr>
          <p:cNvGrpSpPr/>
          <p:nvPr/>
        </p:nvGrpSpPr>
        <p:grpSpPr>
          <a:xfrm rot="278335">
            <a:off x="6311795" y="2816955"/>
            <a:ext cx="1928724" cy="2668659"/>
            <a:chOff x="4572000" y="642256"/>
            <a:chExt cx="3418803" cy="4430488"/>
          </a:xfrm>
        </p:grpSpPr>
        <p:pic>
          <p:nvPicPr>
            <p:cNvPr id="5" name="図 4" descr="テキスト&#10;&#10;自動的に生成された説明">
              <a:extLst>
                <a:ext uri="{FF2B5EF4-FFF2-40B4-BE49-F238E27FC236}">
                  <a16:creationId xmlns:a16="http://schemas.microsoft.com/office/drawing/2014/main" id="{E65117DE-60BC-5B3B-058C-44C9FCB964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4D7766"/>
                </a:clrFrom>
                <a:clrTo>
                  <a:srgbClr val="4D7766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2791" b="90843" l="60000" r="93760">
                          <a14:foregroundMark x1="66720" y1="13808" x2="66720" y2="13808"/>
                          <a14:foregroundMark x1="66240" y1="13808" x2="67200" y2="13808"/>
                          <a14:foregroundMark x1="68080" y1="12936" x2="68080" y2="12936"/>
                          <a14:foregroundMark x1="66240" y1="14535" x2="74560" y2="10610"/>
                          <a14:foregroundMark x1="74560" y1="10610" x2="83120" y2="13227"/>
                          <a14:foregroundMark x1="83120" y1="13227" x2="90000" y2="21657"/>
                          <a14:foregroundMark x1="90000" y1="21657" x2="91220" y2="26091"/>
                          <a14:foregroundMark x1="87520" y1="78779" x2="79840" y2="91279"/>
                          <a14:foregroundMark x1="76005" y1="89298" x2="71680" y2="87064"/>
                          <a14:foregroundMark x1="79840" y1="91279" x2="79463" y2="91085"/>
                          <a14:foregroundMark x1="71680" y1="87064" x2="63600" y2="77035"/>
                          <a14:foregroundMark x1="63600" y1="77035" x2="65040" y2="17587"/>
                          <a14:foregroundMark x1="65040" y1="17587" x2="66240" y2="14680"/>
                          <a14:foregroundMark x1="87820" y1="78813" x2="86987" y2="83400"/>
                          <a14:foregroundMark x1="85945" y1="86170" x2="79798" y2="90306"/>
                          <a14:foregroundMark x1="75706" y1="89961" x2="70720" y2="86337"/>
                          <a14:foregroundMark x1="70720" y1="86337" x2="75908" y2="89513"/>
                          <a14:foregroundMark x1="79532" y1="90934" x2="80400" y2="90988"/>
                          <a14:foregroundMark x1="62000" y1="28488" x2="60000" y2="55378"/>
                          <a14:foregroundMark x1="66160" y1="14244" x2="62160" y2="28924"/>
                          <a14:backgroundMark x1="93120" y1="24564" x2="94000" y2="38517"/>
                          <a14:backgroundMark x1="94000" y1="38517" x2="88560" y2="68314"/>
                          <a14:backgroundMark x1="88560" y1="68314" x2="89040" y2="76453"/>
                          <a14:backgroundMark x1="75440" y1="90552" x2="78720" y2="92733"/>
                          <a14:backgroundMark x1="78000" y1="91715" x2="78000" y2="91715"/>
                          <a14:backgroundMark x1="77280" y1="91570" x2="78880" y2="92442"/>
                          <a14:backgroundMark x1="86880" y1="85756" x2="87200" y2="84593"/>
                          <a14:backgroundMark x1="86400" y1="87209" x2="87600" y2="82849"/>
                          <a14:backgroundMark x1="86240" y1="87791" x2="86400" y2="87791"/>
                          <a14:backgroundMark x1="86560" y1="85465" x2="86560" y2="85465"/>
                          <a14:backgroundMark x1="86560" y1="85029" x2="86560" y2="85029"/>
                          <a14:backgroundMark x1="86640" y1="84448" x2="86640" y2="84448"/>
                          <a14:backgroundMark x1="86960" y1="84448" x2="86960" y2="84448"/>
                          <a14:backgroundMark x1="87040" y1="83430" x2="86480" y2="86483"/>
                          <a14:backgroundMark x1="92720" y1="23256" x2="93760" y2="36773"/>
                          <a14:backgroundMark x1="93760" y1="36773" x2="93760" y2="36773"/>
                          <a14:backgroundMark x1="88720" y1="60320" x2="88720" y2="70349"/>
                          <a14:backgroundMark x1="88320" y1="68605" x2="89280" y2="7834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083" t="5959" r="4389" b="5679"/>
            <a:stretch/>
          </p:blipFill>
          <p:spPr>
            <a:xfrm>
              <a:off x="4572000" y="642256"/>
              <a:ext cx="3418803" cy="443048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</p:pic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8D081572-9414-1292-D567-D70354651F2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287875" y="3313316"/>
              <a:ext cx="61766" cy="60974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035DA1A2-0F47-1054-168B-1BC5DD2E0AA7}"/>
                </a:ext>
              </a:extLst>
            </p:cNvPr>
            <p:cNvCxnSpPr>
              <a:cxnSpLocks/>
            </p:cNvCxnSpPr>
            <p:nvPr/>
          </p:nvCxnSpPr>
          <p:spPr>
            <a:xfrm>
              <a:off x="7287875" y="3850158"/>
              <a:ext cx="61766" cy="413994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91FBE636-9322-4D7F-530D-DA7AFC59AF3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020872" y="4246626"/>
              <a:ext cx="328769" cy="546407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E2CB97B-EE33-669E-5F6A-DD64871104A1}"/>
              </a:ext>
            </a:extLst>
          </p:cNvPr>
          <p:cNvSpPr txBox="1"/>
          <p:nvPr/>
        </p:nvSpPr>
        <p:spPr>
          <a:xfrm>
            <a:off x="157688" y="2418231"/>
            <a:ext cx="7965024" cy="380439"/>
          </a:xfrm>
          <a:prstGeom prst="rect">
            <a:avLst/>
          </a:prstGeom>
          <a:solidFill>
            <a:srgbClr val="4D7766"/>
          </a:solidFill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pPr algn="r"/>
            <a:r>
              <a:rPr lang="ja-JP" altLang="en-US" sz="3985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中間報告会＆ポスター展開催</a:t>
            </a:r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8EE88DEE-8C6F-996C-07BA-B368D8A3CC1F}"/>
              </a:ext>
            </a:extLst>
          </p:cNvPr>
          <p:cNvGrpSpPr/>
          <p:nvPr/>
        </p:nvGrpSpPr>
        <p:grpSpPr>
          <a:xfrm>
            <a:off x="500544" y="1210469"/>
            <a:ext cx="7224112" cy="1087627"/>
            <a:chOff x="73721" y="0"/>
            <a:chExt cx="7977547" cy="1201060"/>
          </a:xfrm>
        </p:grpSpPr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4ED67AB0-CA44-6A1F-34D5-737C4AFC6B6E}"/>
                </a:ext>
              </a:extLst>
            </p:cNvPr>
            <p:cNvGrpSpPr/>
            <p:nvPr/>
          </p:nvGrpSpPr>
          <p:grpSpPr>
            <a:xfrm>
              <a:off x="1092732" y="0"/>
              <a:ext cx="6958536" cy="1201060"/>
              <a:chOff x="204312" y="637229"/>
              <a:chExt cx="10208866" cy="1762075"/>
            </a:xfrm>
          </p:grpSpPr>
          <p:pic>
            <p:nvPicPr>
              <p:cNvPr id="3" name="図 2" descr="テキスト&#10;&#10;自動的に生成された説明">
                <a:extLst>
                  <a:ext uri="{FF2B5EF4-FFF2-40B4-BE49-F238E27FC236}">
                    <a16:creationId xmlns:a16="http://schemas.microsoft.com/office/drawing/2014/main" id="{0B6F30B1-C543-7948-CC89-A1DA395C405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700" t="25303" r="42197" b="49439"/>
              <a:stretch/>
            </p:blipFill>
            <p:spPr>
              <a:xfrm>
                <a:off x="204312" y="637229"/>
                <a:ext cx="6350514" cy="1762075"/>
              </a:xfrm>
              <a:prstGeom prst="rect">
                <a:avLst/>
              </a:prstGeom>
            </p:spPr>
          </p:pic>
          <p:pic>
            <p:nvPicPr>
              <p:cNvPr id="20" name="図 19" descr="テキスト&#10;&#10;自動的に生成された説明">
                <a:extLst>
                  <a:ext uri="{FF2B5EF4-FFF2-40B4-BE49-F238E27FC236}">
                    <a16:creationId xmlns:a16="http://schemas.microsoft.com/office/drawing/2014/main" id="{542B329A-6D45-DEA2-A6F9-6EE8D216201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413" t="48683" r="59049" b="26059"/>
              <a:stretch/>
            </p:blipFill>
            <p:spPr>
              <a:xfrm>
                <a:off x="6289040" y="637229"/>
                <a:ext cx="4124138" cy="1762075"/>
              </a:xfrm>
              <a:prstGeom prst="rect">
                <a:avLst/>
              </a:prstGeom>
            </p:spPr>
          </p:pic>
        </p:grpSp>
        <p:grpSp>
          <p:nvGrpSpPr>
            <p:cNvPr id="34" name="グループ化 33">
              <a:extLst>
                <a:ext uri="{FF2B5EF4-FFF2-40B4-BE49-F238E27FC236}">
                  <a16:creationId xmlns:a16="http://schemas.microsoft.com/office/drawing/2014/main" id="{9750E7EC-1396-6CE1-B230-B2E825FC2DA4}"/>
                </a:ext>
              </a:extLst>
            </p:cNvPr>
            <p:cNvGrpSpPr/>
            <p:nvPr/>
          </p:nvGrpSpPr>
          <p:grpSpPr>
            <a:xfrm>
              <a:off x="73721" y="101941"/>
              <a:ext cx="960912" cy="997178"/>
              <a:chOff x="73721" y="101941"/>
              <a:chExt cx="960912" cy="997178"/>
            </a:xfrm>
          </p:grpSpPr>
          <p:sp>
            <p:nvSpPr>
              <p:cNvPr id="25" name="楕円 24">
                <a:extLst>
                  <a:ext uri="{FF2B5EF4-FFF2-40B4-BE49-F238E27FC236}">
                    <a16:creationId xmlns:a16="http://schemas.microsoft.com/office/drawing/2014/main" id="{F7C575A0-39A8-BE2E-3313-5097F66FB4DE}"/>
                  </a:ext>
                </a:extLst>
              </p:cNvPr>
              <p:cNvSpPr/>
              <p:nvPr/>
            </p:nvSpPr>
            <p:spPr>
              <a:xfrm>
                <a:off x="73721" y="101941"/>
                <a:ext cx="960912" cy="99717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30"/>
              </a:p>
            </p:txBody>
          </p:sp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17A6E70A-E4E6-5109-58C4-350C7CFAD82B}"/>
                  </a:ext>
                </a:extLst>
              </p:cNvPr>
              <p:cNvSpPr txBox="1"/>
              <p:nvPr/>
            </p:nvSpPr>
            <p:spPr>
              <a:xfrm>
                <a:off x="226348" y="276932"/>
                <a:ext cx="655658" cy="647196"/>
              </a:xfrm>
              <a:prstGeom prst="rect">
                <a:avLst/>
              </a:prstGeom>
              <a:noFill/>
            </p:spPr>
            <p:txBody>
              <a:bodyPr wrap="none" rtlCol="0">
                <a:prstTxWarp prst="textPlain">
                  <a:avLst/>
                </a:prstTxWarp>
                <a:spAutoFit/>
              </a:bodyPr>
              <a:lstStyle/>
              <a:p>
                <a:pPr algn="ctr"/>
                <a:r>
                  <a:rPr lang="ja-JP" altLang="en-US" sz="1630" dirty="0">
                    <a:solidFill>
                      <a:srgbClr val="4D7766"/>
                    </a:solidFill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令 和</a:t>
                </a:r>
                <a:endParaRPr lang="en-US" altLang="ja-JP" sz="1630" dirty="0">
                  <a:solidFill>
                    <a:srgbClr val="4D7766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endParaRPr>
              </a:p>
              <a:p>
                <a:pPr algn="ctr"/>
                <a:r>
                  <a:rPr lang="en-US" altLang="ja-JP" sz="1630" dirty="0">
                    <a:solidFill>
                      <a:srgbClr val="4D7766"/>
                    </a:solidFill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5</a:t>
                </a:r>
                <a:r>
                  <a:rPr lang="ja-JP" altLang="en-US" sz="1630" dirty="0">
                    <a:solidFill>
                      <a:srgbClr val="4D7766"/>
                    </a:solidFill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年度</a:t>
                </a:r>
                <a:endParaRPr lang="en-US" altLang="ja-JP" sz="1630" dirty="0">
                  <a:solidFill>
                    <a:srgbClr val="4D7766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endParaRPr>
              </a:p>
            </p:txBody>
          </p:sp>
        </p:grpSp>
      </p:grp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D98CCA0-8EE5-62BC-D6C0-F41DF15E9264}"/>
              </a:ext>
            </a:extLst>
          </p:cNvPr>
          <p:cNvSpPr txBox="1"/>
          <p:nvPr/>
        </p:nvSpPr>
        <p:spPr>
          <a:xfrm>
            <a:off x="-142409" y="3175253"/>
            <a:ext cx="2137125" cy="426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173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2173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中間報告会</a:t>
            </a:r>
            <a:r>
              <a:rPr lang="en-US" altLang="ja-JP" sz="2173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  <a:endParaRPr lang="ja-JP" altLang="en-US" sz="2173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110FBC5-9140-B08F-CB8C-D59A6E276D54}"/>
              </a:ext>
            </a:extLst>
          </p:cNvPr>
          <p:cNvSpPr txBox="1"/>
          <p:nvPr/>
        </p:nvSpPr>
        <p:spPr>
          <a:xfrm>
            <a:off x="155451" y="3437326"/>
            <a:ext cx="4732386" cy="10956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652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11</a:t>
            </a:r>
            <a:r>
              <a:rPr lang="ja-JP" altLang="en-US" sz="652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652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</a:t>
            </a:r>
            <a:r>
              <a:rPr lang="ja-JP" altLang="en-US" sz="652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lang="en-US" altLang="ja-JP" sz="489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489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木</a:t>
            </a:r>
            <a:r>
              <a:rPr lang="en-US" altLang="ja-JP" sz="489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endParaRPr lang="ja-JP" altLang="en-US" sz="652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913DE3E-143C-8ACF-2D85-1E9DFCE4C035}"/>
              </a:ext>
            </a:extLst>
          </p:cNvPr>
          <p:cNvSpPr txBox="1"/>
          <p:nvPr/>
        </p:nvSpPr>
        <p:spPr>
          <a:xfrm>
            <a:off x="1750998" y="3196117"/>
            <a:ext cx="1579279" cy="370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811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1811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要申し込み</a:t>
            </a:r>
            <a:endParaRPr lang="ja-JP" altLang="en-US" sz="3260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C4BA97C-91B0-FA6E-973B-45C1BF9E3401}"/>
              </a:ext>
            </a:extLst>
          </p:cNvPr>
          <p:cNvSpPr txBox="1"/>
          <p:nvPr/>
        </p:nvSpPr>
        <p:spPr>
          <a:xfrm>
            <a:off x="480761" y="4497181"/>
            <a:ext cx="4221027" cy="3153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449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会場：大阪市役所　地下</a:t>
            </a:r>
            <a:r>
              <a:rPr lang="en-US" altLang="ja-JP" sz="1449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lang="ja-JP" altLang="en-US" sz="1449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階　第１１共通会議室</a:t>
            </a:r>
            <a:endParaRPr lang="ja-JP" altLang="en-US" sz="2536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5F604DEA-F5F3-A4BC-8FAB-1A98A8647E1C}"/>
              </a:ext>
            </a:extLst>
          </p:cNvPr>
          <p:cNvSpPr txBox="1"/>
          <p:nvPr/>
        </p:nvSpPr>
        <p:spPr>
          <a:xfrm>
            <a:off x="-142409" y="4974957"/>
            <a:ext cx="2137125" cy="426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173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2173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ポスター展</a:t>
            </a:r>
            <a:r>
              <a:rPr lang="en-US" altLang="ja-JP" sz="2173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  <a:endParaRPr lang="ja-JP" altLang="en-US" sz="2173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0BF0C45-829B-164F-317F-30AD2D66C124}"/>
              </a:ext>
            </a:extLst>
          </p:cNvPr>
          <p:cNvSpPr txBox="1"/>
          <p:nvPr/>
        </p:nvSpPr>
        <p:spPr>
          <a:xfrm>
            <a:off x="-59570" y="5293296"/>
            <a:ext cx="8385629" cy="8448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489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</a:t>
            </a:r>
            <a:r>
              <a:rPr lang="ja-JP" altLang="en-US" sz="489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489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24</a:t>
            </a:r>
            <a:r>
              <a:rPr lang="ja-JP" altLang="en-US" sz="489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lang="en-US" altLang="ja-JP" sz="3622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3622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火</a:t>
            </a:r>
            <a:r>
              <a:rPr lang="en-US" altLang="ja-JP" sz="3622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3622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489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11</a:t>
            </a:r>
            <a:r>
              <a:rPr lang="ja-JP" altLang="en-US" sz="489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月１０日</a:t>
            </a:r>
            <a:r>
              <a:rPr lang="en-US" altLang="ja-JP" sz="3622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3622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金</a:t>
            </a:r>
            <a:r>
              <a:rPr lang="en-US" altLang="ja-JP" sz="3622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endParaRPr lang="ja-JP" altLang="en-US" sz="489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A3DBBFE2-7B49-A7C3-5EC9-772F3CA2E353}"/>
              </a:ext>
            </a:extLst>
          </p:cNvPr>
          <p:cNvSpPr txBox="1"/>
          <p:nvPr/>
        </p:nvSpPr>
        <p:spPr>
          <a:xfrm>
            <a:off x="546093" y="6065512"/>
            <a:ext cx="3477234" cy="3153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449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会場：大阪市役所　</a:t>
            </a:r>
            <a:r>
              <a:rPr lang="en-US" altLang="ja-JP" sz="1449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lang="ja-JP" altLang="en-US" sz="1449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階　東玄関ホール</a:t>
            </a:r>
            <a:endParaRPr lang="ja-JP" altLang="en-US" sz="2536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CE4EA051-8B6F-6752-187C-570EB82B3F68}"/>
              </a:ext>
            </a:extLst>
          </p:cNvPr>
          <p:cNvSpPr txBox="1"/>
          <p:nvPr/>
        </p:nvSpPr>
        <p:spPr>
          <a:xfrm>
            <a:off x="6740741" y="6083325"/>
            <a:ext cx="1499129" cy="2596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87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1087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最終日は</a:t>
            </a:r>
            <a:r>
              <a:rPr lang="en-US" altLang="ja-JP" sz="1087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15</a:t>
            </a:r>
            <a:r>
              <a:rPr lang="ja-JP" altLang="en-US" sz="1087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時まで</a:t>
            </a:r>
            <a:endParaRPr lang="ja-JP" altLang="en-US" sz="181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645FB1A-E177-3689-6CC6-C69C211D4978}"/>
              </a:ext>
            </a:extLst>
          </p:cNvPr>
          <p:cNvSpPr txBox="1"/>
          <p:nvPr/>
        </p:nvSpPr>
        <p:spPr>
          <a:xfrm>
            <a:off x="4773625" y="3764747"/>
            <a:ext cx="1499128" cy="76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173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13</a:t>
            </a:r>
            <a:r>
              <a:rPr lang="ja-JP" altLang="en-US" sz="2173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2173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</a:t>
            </a:r>
            <a:r>
              <a:rPr lang="ja-JP" altLang="en-US" sz="1268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から</a:t>
            </a:r>
            <a:endParaRPr lang="en-US" altLang="ja-JP" sz="2173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en-US" altLang="ja-JP" sz="2173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17:15</a:t>
            </a:r>
            <a:r>
              <a:rPr lang="en-US" altLang="ja-JP" sz="1268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1268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予定</a:t>
            </a:r>
            <a:r>
              <a:rPr lang="en-US" altLang="ja-JP" sz="1268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1268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endParaRPr lang="ja-JP" altLang="en-US" sz="2173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4732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3757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77</Words>
  <Application>Microsoft Office PowerPoint</Application>
  <PresentationFormat>ユーザー設定</PresentationFormat>
  <Paragraphs>17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HGP創英角ｺﾞｼｯｸUB</vt:lpstr>
      <vt:lpstr>HGS創英角ｺﾞｼｯｸUB</vt:lpstr>
      <vt:lpstr>UD デジタル 教科書体 NP-B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𠮷山　友美</dc:creator>
  <cp:lastModifiedBy>𠮷山　友美</cp:lastModifiedBy>
  <cp:revision>7</cp:revision>
  <dcterms:created xsi:type="dcterms:W3CDTF">2023-10-12T09:08:31Z</dcterms:created>
  <dcterms:modified xsi:type="dcterms:W3CDTF">2023-12-11T02:03:40Z</dcterms:modified>
</cp:coreProperties>
</file>