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6" r:id="rId3"/>
    <p:sldId id="268" r:id="rId4"/>
  </p:sldIdLst>
  <p:sldSz cx="7559675" cy="10691813"/>
  <p:notesSz cx="6797675" cy="99282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DB"/>
    <a:srgbClr val="FE75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B8832-274A-C846-AC9F-4B17BD1761C6}" v="107" dt="2024-09-29T08:24:41.9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三田 深愛" userId="06f75ae7-8e52-46e8-9bca-cb6b470e42fa" providerId="ADAL" clId="{31FD1573-0708-2D4A-AE08-24F6FB382573}"/>
    <pc:docChg chg="modSld">
      <pc:chgData name="三田 深愛" userId="06f75ae7-8e52-46e8-9bca-cb6b470e42fa" providerId="ADAL" clId="{31FD1573-0708-2D4A-AE08-24F6FB382573}" dt="2023-11-16T01:49:07.188" v="1367" actId="20577"/>
      <pc:docMkLst>
        <pc:docMk/>
      </pc:docMkLst>
      <pc:sldChg chg="addSp modSp">
        <pc:chgData name="三田 深愛" userId="06f75ae7-8e52-46e8-9bca-cb6b470e42fa" providerId="ADAL" clId="{31FD1573-0708-2D4A-AE08-24F6FB382573}" dt="2023-11-16T01:49:07.188" v="1367" actId="20577"/>
        <pc:sldMkLst>
          <pc:docMk/>
          <pc:sldMk cId="4189405566" sldId="262"/>
        </pc:sldMkLst>
        <pc:spChg chg="add mod">
          <ac:chgData name="三田 深愛" userId="06f75ae7-8e52-46e8-9bca-cb6b470e42fa" providerId="ADAL" clId="{31FD1573-0708-2D4A-AE08-24F6FB382573}" dt="2023-11-16T01:49:07.188" v="1367" actId="20577"/>
          <ac:spMkLst>
            <pc:docMk/>
            <pc:sldMk cId="4189405566" sldId="262"/>
            <ac:spMk id="5" creationId="{84A558B5-400F-8B5E-295B-2B5A74E0F9BF}"/>
          </ac:spMkLst>
        </pc:spChg>
        <pc:spChg chg="add mod">
          <ac:chgData name="三田 深愛" userId="06f75ae7-8e52-46e8-9bca-cb6b470e42fa" providerId="ADAL" clId="{31FD1573-0708-2D4A-AE08-24F6FB382573}" dt="2023-11-16T01:46:39.025" v="954" actId="1076"/>
          <ac:spMkLst>
            <pc:docMk/>
            <pc:sldMk cId="4189405566" sldId="262"/>
            <ac:spMk id="7" creationId="{16D69EF2-5F24-8103-1FE6-15AE28EA80C9}"/>
          </ac:spMkLst>
        </pc:spChg>
        <pc:spChg chg="add mod">
          <ac:chgData name="三田 深愛" userId="06f75ae7-8e52-46e8-9bca-cb6b470e42fa" providerId="ADAL" clId="{31FD1573-0708-2D4A-AE08-24F6FB382573}" dt="2023-11-16T01:48:57.436" v="1327" actId="20577"/>
          <ac:spMkLst>
            <pc:docMk/>
            <pc:sldMk cId="4189405566" sldId="262"/>
            <ac:spMk id="9" creationId="{8B6DE614-43C1-1834-EF46-8A25AB278491}"/>
          </ac:spMkLst>
        </pc:spChg>
      </pc:sldChg>
    </pc:docChg>
  </pc:docChgLst>
  <pc:docChgLst>
    <pc:chgData name="三田 深愛" userId="06f75ae7-8e52-46e8-9bca-cb6b470e42fa" providerId="ADAL" clId="{61E75CC9-20E5-4AD8-BE86-B2AA095352C1}"/>
    <pc:docChg chg="modSld">
      <pc:chgData name="三田 深愛" userId="06f75ae7-8e52-46e8-9bca-cb6b470e42fa" providerId="ADAL" clId="{61E75CC9-20E5-4AD8-BE86-B2AA095352C1}" dt="2024-08-21T07:51:38.079" v="19" actId="20577"/>
      <pc:docMkLst>
        <pc:docMk/>
      </pc:docMkLst>
      <pc:sldChg chg="modSp mod">
        <pc:chgData name="三田 深愛" userId="06f75ae7-8e52-46e8-9bca-cb6b470e42fa" providerId="ADAL" clId="{61E75CC9-20E5-4AD8-BE86-B2AA095352C1}" dt="2024-08-21T07:51:38.079" v="19" actId="20577"/>
        <pc:sldMkLst>
          <pc:docMk/>
          <pc:sldMk cId="2427145054" sldId="263"/>
        </pc:sldMkLst>
        <pc:spChg chg="mod">
          <ac:chgData name="三田 深愛" userId="06f75ae7-8e52-46e8-9bca-cb6b470e42fa" providerId="ADAL" clId="{61E75CC9-20E5-4AD8-BE86-B2AA095352C1}" dt="2024-08-21T07:51:18.093" v="11" actId="20577"/>
          <ac:spMkLst>
            <pc:docMk/>
            <pc:sldMk cId="2427145054" sldId="263"/>
            <ac:spMk id="6" creationId="{2A7BA92D-7194-7272-1B45-EFE8A4B22446}"/>
          </ac:spMkLst>
        </pc:spChg>
        <pc:spChg chg="mod">
          <ac:chgData name="三田 深愛" userId="06f75ae7-8e52-46e8-9bca-cb6b470e42fa" providerId="ADAL" clId="{61E75CC9-20E5-4AD8-BE86-B2AA095352C1}" dt="2024-08-21T07:51:38.079" v="19" actId="20577"/>
          <ac:spMkLst>
            <pc:docMk/>
            <pc:sldMk cId="2427145054" sldId="263"/>
            <ac:spMk id="85" creationId="{37AB620A-363E-718E-096F-EDA08743C287}"/>
          </ac:spMkLst>
        </pc:spChg>
      </pc:sldChg>
    </pc:docChg>
  </pc:docChgLst>
  <pc:docChgLst>
    <pc:chgData name="三田 深愛" userId="06f75ae7-8e52-46e8-9bca-cb6b470e42fa" providerId="ADAL" clId="{FABB8832-274A-C846-AC9F-4B17BD1761C6}"/>
    <pc:docChg chg="undo redo custSel addSld delSld modSld">
      <pc:chgData name="三田 深愛" userId="06f75ae7-8e52-46e8-9bca-cb6b470e42fa" providerId="ADAL" clId="{FABB8832-274A-C846-AC9F-4B17BD1761C6}" dt="2024-10-07T16:50:23.445" v="402" actId="1076"/>
      <pc:docMkLst>
        <pc:docMk/>
      </pc:docMkLst>
      <pc:sldChg chg="del">
        <pc:chgData name="三田 深愛" userId="06f75ae7-8e52-46e8-9bca-cb6b470e42fa" providerId="ADAL" clId="{FABB8832-274A-C846-AC9F-4B17BD1761C6}" dt="2024-09-29T07:34:26.562" v="1" actId="2696"/>
        <pc:sldMkLst>
          <pc:docMk/>
          <pc:sldMk cId="343657997" sldId="261"/>
        </pc:sldMkLst>
      </pc:sldChg>
      <pc:sldChg chg="del">
        <pc:chgData name="三田 深愛" userId="06f75ae7-8e52-46e8-9bca-cb6b470e42fa" providerId="ADAL" clId="{FABB8832-274A-C846-AC9F-4B17BD1761C6}" dt="2024-09-29T07:34:24.918" v="0" actId="2696"/>
        <pc:sldMkLst>
          <pc:docMk/>
          <pc:sldMk cId="4189405566" sldId="262"/>
        </pc:sldMkLst>
      </pc:sldChg>
      <pc:sldChg chg="del">
        <pc:chgData name="三田 深愛" userId="06f75ae7-8e52-46e8-9bca-cb6b470e42fa" providerId="ADAL" clId="{FABB8832-274A-C846-AC9F-4B17BD1761C6}" dt="2024-09-29T07:34:27.836" v="2" actId="2696"/>
        <pc:sldMkLst>
          <pc:docMk/>
          <pc:sldMk cId="2427145054" sldId="263"/>
        </pc:sldMkLst>
      </pc:sldChg>
      <pc:sldChg chg="addSp delSp modSp">
        <pc:chgData name="三田 深愛" userId="06f75ae7-8e52-46e8-9bca-cb6b470e42fa" providerId="ADAL" clId="{FABB8832-274A-C846-AC9F-4B17BD1761C6}" dt="2024-10-07T16:50:23.445" v="402" actId="1076"/>
        <pc:sldMkLst>
          <pc:docMk/>
          <pc:sldMk cId="718169833" sldId="265"/>
        </pc:sldMkLst>
        <pc:spChg chg="mod">
          <ac:chgData name="三田 深愛" userId="06f75ae7-8e52-46e8-9bca-cb6b470e42fa" providerId="ADAL" clId="{FABB8832-274A-C846-AC9F-4B17BD1761C6}" dt="2024-09-29T08:11:46.248" v="86" actId="14100"/>
          <ac:spMkLst>
            <pc:docMk/>
            <pc:sldMk cId="718169833" sldId="265"/>
            <ac:spMk id="2" creationId="{408DCD5D-BBEB-0C6E-BB3D-F4967F037357}"/>
          </ac:spMkLst>
        </pc:spChg>
        <pc:spChg chg="del">
          <ac:chgData name="三田 深愛" userId="06f75ae7-8e52-46e8-9bca-cb6b470e42fa" providerId="ADAL" clId="{FABB8832-274A-C846-AC9F-4B17BD1761C6}" dt="2024-09-29T07:34:45.208" v="9" actId="21"/>
          <ac:spMkLst>
            <pc:docMk/>
            <pc:sldMk cId="718169833" sldId="265"/>
            <ac:spMk id="4" creationId="{9A3B0F22-235C-782C-328E-C8C281C1EFA4}"/>
          </ac:spMkLst>
        </pc:spChg>
        <pc:spChg chg="add mod">
          <ac:chgData name="三田 深愛" userId="06f75ae7-8e52-46e8-9bca-cb6b470e42fa" providerId="ADAL" clId="{FABB8832-274A-C846-AC9F-4B17BD1761C6}" dt="2024-10-07T16:50:23.445" v="402" actId="1076"/>
          <ac:spMkLst>
            <pc:docMk/>
            <pc:sldMk cId="718169833" sldId="265"/>
            <ac:spMk id="4" creationId="{CFE3A338-A482-91E3-529D-4512E521CFA6}"/>
          </ac:spMkLst>
        </pc:spChg>
        <pc:spChg chg="del">
          <ac:chgData name="三田 深愛" userId="06f75ae7-8e52-46e8-9bca-cb6b470e42fa" providerId="ADAL" clId="{FABB8832-274A-C846-AC9F-4B17BD1761C6}" dt="2024-09-29T07:34:40.629" v="8" actId="21"/>
          <ac:spMkLst>
            <pc:docMk/>
            <pc:sldMk cId="718169833" sldId="265"/>
            <ac:spMk id="6" creationId="{B73CE752-057A-4915-F8C6-15E3808B092D}"/>
          </ac:spMkLst>
        </pc:spChg>
        <pc:spChg chg="add topLvl">
          <ac:chgData name="三田 深愛" userId="06f75ae7-8e52-46e8-9bca-cb6b470e42fa" providerId="ADAL" clId="{FABB8832-274A-C846-AC9F-4B17BD1761C6}" dt="2024-09-29T10:19:44.799" v="180" actId="165"/>
          <ac:spMkLst>
            <pc:docMk/>
            <pc:sldMk cId="718169833" sldId="265"/>
            <ac:spMk id="9" creationId="{0403626A-2B15-3E6F-7755-D43149432D67}"/>
          </ac:spMkLst>
        </pc:spChg>
        <pc:grpChg chg="add mod">
          <ac:chgData name="三田 深愛" userId="06f75ae7-8e52-46e8-9bca-cb6b470e42fa" providerId="ADAL" clId="{FABB8832-274A-C846-AC9F-4B17BD1761C6}" dt="2024-09-29T08:13:08.189" v="100" actId="1076"/>
          <ac:grpSpMkLst>
            <pc:docMk/>
            <pc:sldMk cId="718169833" sldId="265"/>
            <ac:grpSpMk id="11" creationId="{3DEEF864-0BF4-BD6F-5666-0E9920412F3A}"/>
          </ac:grpSpMkLst>
        </pc:grpChg>
        <pc:grpChg chg="add mod">
          <ac:chgData name="三田 深愛" userId="06f75ae7-8e52-46e8-9bca-cb6b470e42fa" providerId="ADAL" clId="{FABB8832-274A-C846-AC9F-4B17BD1761C6}" dt="2024-09-29T10:19:27.467" v="177" actId="1076"/>
          <ac:grpSpMkLst>
            <pc:docMk/>
            <pc:sldMk cId="718169833" sldId="265"/>
            <ac:grpSpMk id="19" creationId="{60239DC5-9168-259A-1394-956D9559C881}"/>
          </ac:grpSpMkLst>
        </pc:grpChg>
        <pc:grpChg chg="add mod">
          <ac:chgData name="三田 深愛" userId="06f75ae7-8e52-46e8-9bca-cb6b470e42fa" providerId="ADAL" clId="{FABB8832-274A-C846-AC9F-4B17BD1761C6}" dt="2024-09-29T10:19:35.913" v="179" actId="1076"/>
          <ac:grpSpMkLst>
            <pc:docMk/>
            <pc:sldMk cId="718169833" sldId="265"/>
            <ac:grpSpMk id="27" creationId="{98F9669A-FC18-BD16-819C-B0D842EC4C8D}"/>
          </ac:grpSpMkLst>
        </pc:grpChg>
        <pc:grpChg chg="add mod">
          <ac:chgData name="三田 深愛" userId="06f75ae7-8e52-46e8-9bca-cb6b470e42fa" providerId="ADAL" clId="{FABB8832-274A-C846-AC9F-4B17BD1761C6}" dt="2024-09-29T10:19:32.298" v="178" actId="1076"/>
          <ac:grpSpMkLst>
            <pc:docMk/>
            <pc:sldMk cId="718169833" sldId="265"/>
            <ac:grpSpMk id="35" creationId="{5B00D16B-01E8-3DEB-890F-1ED278F947D0}"/>
          </ac:grpSpMkLst>
        </pc:grpChg>
        <pc:grpChg chg="add del mod">
          <ac:chgData name="三田 深愛" userId="06f75ae7-8e52-46e8-9bca-cb6b470e42fa" providerId="ADAL" clId="{FABB8832-274A-C846-AC9F-4B17BD1761C6}" dt="2024-09-29T10:19:44.799" v="180" actId="165"/>
          <ac:grpSpMkLst>
            <pc:docMk/>
            <pc:sldMk cId="718169833" sldId="265"/>
            <ac:grpSpMk id="37" creationId="{30C3964A-19B0-B0CD-49D2-69D3E596B9A6}"/>
          </ac:grpSpMkLst>
        </pc:grpChg>
        <pc:grpChg chg="add mod">
          <ac:chgData name="三田 深愛" userId="06f75ae7-8e52-46e8-9bca-cb6b470e42fa" providerId="ADAL" clId="{FABB8832-274A-C846-AC9F-4B17BD1761C6}" dt="2024-09-29T10:19:23.465" v="176" actId="1076"/>
          <ac:grpSpMkLst>
            <pc:docMk/>
            <pc:sldMk cId="718169833" sldId="265"/>
            <ac:grpSpMk id="45" creationId="{6E1382D1-B064-DAE1-A31A-DFE60C3BC331}"/>
          </ac:grpSpMkLst>
        </pc:grpChg>
        <pc:grpChg chg="add mod">
          <ac:chgData name="三田 深愛" userId="06f75ae7-8e52-46e8-9bca-cb6b470e42fa" providerId="ADAL" clId="{FABB8832-274A-C846-AC9F-4B17BD1761C6}" dt="2024-09-29T10:19:17.586" v="174" actId="1076"/>
          <ac:grpSpMkLst>
            <pc:docMk/>
            <pc:sldMk cId="718169833" sldId="265"/>
            <ac:grpSpMk id="53" creationId="{86B9B48D-BEC8-95E9-1D69-FC6FA579E60D}"/>
          </ac:grpSpMkLst>
        </pc:grpChg>
        <pc:grpChg chg="add mod">
          <ac:chgData name="三田 深愛" userId="06f75ae7-8e52-46e8-9bca-cb6b470e42fa" providerId="ADAL" clId="{FABB8832-274A-C846-AC9F-4B17BD1761C6}" dt="2024-09-29T10:19:20.419" v="175" actId="1076"/>
          <ac:grpSpMkLst>
            <pc:docMk/>
            <pc:sldMk cId="718169833" sldId="265"/>
            <ac:grpSpMk id="61" creationId="{DDEAD008-10FA-A561-8093-E2119729F91A}"/>
          </ac:grpSpMkLst>
        </pc:grpChg>
        <pc:grpChg chg="add mod">
          <ac:chgData name="三田 深愛" userId="06f75ae7-8e52-46e8-9bca-cb6b470e42fa" providerId="ADAL" clId="{FABB8832-274A-C846-AC9F-4B17BD1761C6}" dt="2024-09-29T10:19:14.226" v="173" actId="1076"/>
          <ac:grpSpMkLst>
            <pc:docMk/>
            <pc:sldMk cId="718169833" sldId="265"/>
            <ac:grpSpMk id="69" creationId="{ADD2DC5B-B801-7A5F-CF33-23C331D9ED6D}"/>
          </ac:grpSpMkLst>
        </pc:grpChg>
        <pc:picChg chg="del mod topLvl">
          <ac:chgData name="三田 深愛" userId="06f75ae7-8e52-46e8-9bca-cb6b470e42fa" providerId="ADAL" clId="{FABB8832-274A-C846-AC9F-4B17BD1761C6}" dt="2024-09-29T10:19:48.786" v="181" actId="21"/>
          <ac:picMkLst>
            <pc:docMk/>
            <pc:sldMk cId="718169833" sldId="265"/>
            <ac:picMk id="3" creationId="{207DF53E-A2E7-1E89-0400-FAAB183F373E}"/>
          </ac:picMkLst>
        </pc:picChg>
        <pc:picChg chg="add mod">
          <ac:chgData name="三田 深愛" userId="06f75ae7-8e52-46e8-9bca-cb6b470e42fa" providerId="ADAL" clId="{FABB8832-274A-C846-AC9F-4B17BD1761C6}" dt="2024-10-07T16:50:23.445" v="402" actId="1076"/>
          <ac:picMkLst>
            <pc:docMk/>
            <pc:sldMk cId="718169833" sldId="265"/>
            <ac:picMk id="3" creationId="{416EDCFF-1F69-B50F-13E9-6B3C92824C9D}"/>
          </ac:picMkLst>
        </pc:picChg>
        <pc:picChg chg="add del mod">
          <ac:chgData name="三田 深愛" userId="06f75ae7-8e52-46e8-9bca-cb6b470e42fa" providerId="ADAL" clId="{FABB8832-274A-C846-AC9F-4B17BD1761C6}" dt="2024-09-29T08:10:24.105" v="66" actId="21"/>
          <ac:picMkLst>
            <pc:docMk/>
            <pc:sldMk cId="718169833" sldId="265"/>
            <ac:picMk id="5" creationId="{485979EF-4FD2-9662-4B97-E8785AB6665D}"/>
          </ac:picMkLst>
        </pc:picChg>
        <pc:picChg chg="add mod">
          <ac:chgData name="三田 深愛" userId="06f75ae7-8e52-46e8-9bca-cb6b470e42fa" providerId="ADAL" clId="{FABB8832-274A-C846-AC9F-4B17BD1761C6}" dt="2024-09-29T08:12:08.354" v="90" actId="1076"/>
          <ac:picMkLst>
            <pc:docMk/>
            <pc:sldMk cId="718169833" sldId="265"/>
            <ac:picMk id="6" creationId="{7FD4D9F9-AF60-6277-028E-8A6CC34CC077}"/>
          </ac:picMkLst>
        </pc:picChg>
        <pc:picChg chg="add del mod">
          <ac:chgData name="三田 深愛" userId="06f75ae7-8e52-46e8-9bca-cb6b470e42fa" providerId="ADAL" clId="{FABB8832-274A-C846-AC9F-4B17BD1761C6}" dt="2024-09-29T08:10:28.957" v="67" actId="21"/>
          <ac:picMkLst>
            <pc:docMk/>
            <pc:sldMk cId="718169833" sldId="265"/>
            <ac:picMk id="8" creationId="{1EE1F333-A525-6FBC-D800-BB94974FE0A5}"/>
          </ac:picMkLst>
        </pc:picChg>
        <pc:picChg chg="add mod">
          <ac:chgData name="三田 深愛" userId="06f75ae7-8e52-46e8-9bca-cb6b470e42fa" providerId="ADAL" clId="{FABB8832-274A-C846-AC9F-4B17BD1761C6}" dt="2024-09-29T07:37:59.075" v="43" actId="1076"/>
          <ac:picMkLst>
            <pc:docMk/>
            <pc:sldMk cId="718169833" sldId="265"/>
            <ac:picMk id="10" creationId="{DD739B55-575D-449C-D487-093B31F58381}"/>
          </ac:picMkLst>
        </pc:picChg>
        <pc:picChg chg="add del mod">
          <ac:chgData name="三田 深愛" userId="06f75ae7-8e52-46e8-9bca-cb6b470e42fa" providerId="ADAL" clId="{FABB8832-274A-C846-AC9F-4B17BD1761C6}" dt="2024-09-29T08:10:59.197" v="73" actId="21"/>
          <ac:picMkLst>
            <pc:docMk/>
            <pc:sldMk cId="718169833" sldId="265"/>
            <ac:picMk id="12" creationId="{1BF1E818-15D0-2190-45D8-9ED8539C52CD}"/>
          </ac:picMkLst>
        </pc:picChg>
        <pc:picChg chg="add mod">
          <ac:chgData name="三田 深愛" userId="06f75ae7-8e52-46e8-9bca-cb6b470e42fa" providerId="ADAL" clId="{FABB8832-274A-C846-AC9F-4B17BD1761C6}" dt="2024-09-29T07:38:01.760" v="44" actId="1076"/>
          <ac:picMkLst>
            <pc:docMk/>
            <pc:sldMk cId="718169833" sldId="265"/>
            <ac:picMk id="14" creationId="{AFBA3305-71AB-7394-E2DE-DEB534AA1E03}"/>
          </ac:picMkLst>
        </pc:picChg>
        <pc:picChg chg="add del mod">
          <ac:chgData name="三田 深愛" userId="06f75ae7-8e52-46e8-9bca-cb6b470e42fa" providerId="ADAL" clId="{FABB8832-274A-C846-AC9F-4B17BD1761C6}" dt="2024-09-29T08:10:30.675" v="68" actId="21"/>
          <ac:picMkLst>
            <pc:docMk/>
            <pc:sldMk cId="718169833" sldId="265"/>
            <ac:picMk id="16" creationId="{C27864D8-60CF-1959-CA6C-D0C244AB5C94}"/>
          </ac:picMkLst>
        </pc:picChg>
        <pc:picChg chg="add del mod">
          <ac:chgData name="三田 深愛" userId="06f75ae7-8e52-46e8-9bca-cb6b470e42fa" providerId="ADAL" clId="{FABB8832-274A-C846-AC9F-4B17BD1761C6}" dt="2024-09-29T08:11:00.613" v="74" actId="21"/>
          <ac:picMkLst>
            <pc:docMk/>
            <pc:sldMk cId="718169833" sldId="265"/>
            <ac:picMk id="18" creationId="{C979F97F-3368-50D2-3B2C-2C18E8E1CB99}"/>
          </ac:picMkLst>
        </pc:picChg>
        <pc:picChg chg="add del mod">
          <ac:chgData name="三田 深愛" userId="06f75ae7-8e52-46e8-9bca-cb6b470e42fa" providerId="ADAL" clId="{FABB8832-274A-C846-AC9F-4B17BD1761C6}" dt="2024-09-29T08:10:32.272" v="69" actId="21"/>
          <ac:picMkLst>
            <pc:docMk/>
            <pc:sldMk cId="718169833" sldId="265"/>
            <ac:picMk id="20" creationId="{1A64F789-9931-4CEC-0E8E-DC85A37CC776}"/>
          </ac:picMkLst>
        </pc:picChg>
        <pc:picChg chg="add del mod">
          <ac:chgData name="三田 深愛" userId="06f75ae7-8e52-46e8-9bca-cb6b470e42fa" providerId="ADAL" clId="{FABB8832-274A-C846-AC9F-4B17BD1761C6}" dt="2024-09-29T08:10:57.906" v="72" actId="21"/>
          <ac:picMkLst>
            <pc:docMk/>
            <pc:sldMk cId="718169833" sldId="265"/>
            <ac:picMk id="22" creationId="{45BE1947-4AAB-56EC-6F79-2359CE566502}"/>
          </ac:picMkLst>
        </pc:picChg>
        <pc:picChg chg="add del mod">
          <ac:chgData name="三田 深愛" userId="06f75ae7-8e52-46e8-9bca-cb6b470e42fa" providerId="ADAL" clId="{FABB8832-274A-C846-AC9F-4B17BD1761C6}" dt="2024-09-29T08:11:03.429" v="76" actId="21"/>
          <ac:picMkLst>
            <pc:docMk/>
            <pc:sldMk cId="718169833" sldId="265"/>
            <ac:picMk id="24" creationId="{C3A24A9D-91DC-218E-896D-223E8DA8565C}"/>
          </ac:picMkLst>
        </pc:picChg>
        <pc:picChg chg="add del mod">
          <ac:chgData name="三田 深愛" userId="06f75ae7-8e52-46e8-9bca-cb6b470e42fa" providerId="ADAL" clId="{FABB8832-274A-C846-AC9F-4B17BD1761C6}" dt="2024-09-29T08:11:01.995" v="75" actId="21"/>
          <ac:picMkLst>
            <pc:docMk/>
            <pc:sldMk cId="718169833" sldId="265"/>
            <ac:picMk id="26" creationId="{0A602393-FC1A-6BD0-8114-60C64077CC2D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28" creationId="{BBA1BBA6-B801-B8E7-A394-E5821CB4DACF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30" creationId="{8C0AA988-5967-CB6E-2D42-6310E29AC740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32" creationId="{6083C8ED-C832-D3B5-69BE-C0F768FEF5E4}"/>
          </ac:picMkLst>
        </pc:picChg>
        <pc:picChg chg="add del mod">
          <ac:chgData name="三田 深愛" userId="06f75ae7-8e52-46e8-9bca-cb6b470e42fa" providerId="ADAL" clId="{FABB8832-274A-C846-AC9F-4B17BD1761C6}" dt="2024-09-29T08:11:04.829" v="77" actId="21"/>
          <ac:picMkLst>
            <pc:docMk/>
            <pc:sldMk cId="718169833" sldId="265"/>
            <ac:picMk id="34" creationId="{89D695F5-85FD-F356-21F0-2BCC75DE5DD5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36" creationId="{3BD64E7A-2ED1-48CD-5129-4CEF7EA3038A}"/>
          </ac:picMkLst>
        </pc:picChg>
        <pc:picChg chg="add mod">
          <ac:chgData name="三田 深愛" userId="06f75ae7-8e52-46e8-9bca-cb6b470e42fa" providerId="ADAL" clId="{FABB8832-274A-C846-AC9F-4B17BD1761C6}" dt="2024-09-29T07:39:13.669" v="56" actId="1076"/>
          <ac:picMkLst>
            <pc:docMk/>
            <pc:sldMk cId="718169833" sldId="265"/>
            <ac:picMk id="38" creationId="{8FEA1F1B-1E0A-BD64-6A7C-A2C936134DE3}"/>
          </ac:picMkLst>
        </pc:picChg>
        <pc:picChg chg="add mod">
          <ac:chgData name="三田 深愛" userId="06f75ae7-8e52-46e8-9bca-cb6b470e42fa" providerId="ADAL" clId="{FABB8832-274A-C846-AC9F-4B17BD1761C6}" dt="2024-09-29T07:39:13.669" v="56" actId="1076"/>
          <ac:picMkLst>
            <pc:docMk/>
            <pc:sldMk cId="718169833" sldId="265"/>
            <ac:picMk id="40" creationId="{F710CECB-D5E1-39BB-CB76-E74B1911EF41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42" creationId="{4481DB1C-01D9-510E-20BB-B8858ECEECEB}"/>
          </ac:picMkLst>
        </pc:picChg>
        <pc:picChg chg="add mod">
          <ac:chgData name="三田 深愛" userId="06f75ae7-8e52-46e8-9bca-cb6b470e42fa" providerId="ADAL" clId="{FABB8832-274A-C846-AC9F-4B17BD1761C6}" dt="2024-09-29T07:39:26.565" v="58" actId="1076"/>
          <ac:picMkLst>
            <pc:docMk/>
            <pc:sldMk cId="718169833" sldId="265"/>
            <ac:picMk id="44" creationId="{5984B05F-149C-593F-6780-685B84CDE545}"/>
          </ac:picMkLst>
        </pc:picChg>
        <pc:picChg chg="add mod">
          <ac:chgData name="三田 深愛" userId="06f75ae7-8e52-46e8-9bca-cb6b470e42fa" providerId="ADAL" clId="{FABB8832-274A-C846-AC9F-4B17BD1761C6}" dt="2024-09-29T07:39:26.565" v="58" actId="1076"/>
          <ac:picMkLst>
            <pc:docMk/>
            <pc:sldMk cId="718169833" sldId="265"/>
            <ac:picMk id="46" creationId="{B9F8D087-6D1C-5249-6606-83CDE51635EC}"/>
          </ac:picMkLst>
        </pc:picChg>
        <pc:picChg chg="add mod">
          <ac:chgData name="三田 深愛" userId="06f75ae7-8e52-46e8-9bca-cb6b470e42fa" providerId="ADAL" clId="{FABB8832-274A-C846-AC9F-4B17BD1761C6}" dt="2024-09-29T07:39:26.565" v="58" actId="1076"/>
          <ac:picMkLst>
            <pc:docMk/>
            <pc:sldMk cId="718169833" sldId="265"/>
            <ac:picMk id="48" creationId="{535B78E8-06D2-E84E-B4E2-D463B1DEA9F3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50" creationId="{C5617DE3-8F14-087D-D567-1A2BB232C63B}"/>
          </ac:picMkLst>
        </pc:picChg>
        <pc:picChg chg="add mod">
          <ac:chgData name="三田 深愛" userId="06f75ae7-8e52-46e8-9bca-cb6b470e42fa" providerId="ADAL" clId="{FABB8832-274A-C846-AC9F-4B17BD1761C6}" dt="2024-09-29T07:39:33.825" v="60" actId="1076"/>
          <ac:picMkLst>
            <pc:docMk/>
            <pc:sldMk cId="718169833" sldId="265"/>
            <ac:picMk id="52" creationId="{2459BBCA-6396-11EC-A2D5-D628F3B6C3A9}"/>
          </ac:picMkLst>
        </pc:picChg>
        <pc:picChg chg="add mod">
          <ac:chgData name="三田 深愛" userId="06f75ae7-8e52-46e8-9bca-cb6b470e42fa" providerId="ADAL" clId="{FABB8832-274A-C846-AC9F-4B17BD1761C6}" dt="2024-09-29T07:39:33.825" v="60" actId="1076"/>
          <ac:picMkLst>
            <pc:docMk/>
            <pc:sldMk cId="718169833" sldId="265"/>
            <ac:picMk id="54" creationId="{C4FD82BA-0900-B4C6-0934-25ED65BD412F}"/>
          </ac:picMkLst>
        </pc:picChg>
        <pc:picChg chg="add mod">
          <ac:chgData name="三田 深愛" userId="06f75ae7-8e52-46e8-9bca-cb6b470e42fa" providerId="ADAL" clId="{FABB8832-274A-C846-AC9F-4B17BD1761C6}" dt="2024-09-29T07:39:33.825" v="60" actId="1076"/>
          <ac:picMkLst>
            <pc:docMk/>
            <pc:sldMk cId="718169833" sldId="265"/>
            <ac:picMk id="56" creationId="{C6176DF3-AB0C-6744-BFE3-21F71F95CD0D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58" creationId="{709ABB01-920E-D95C-8815-FAB65A757A05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60" creationId="{583D9F67-3EEF-0E47-89CA-59083EC5C1AE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62" creationId="{4CD5A8F3-AAEC-B737-3775-5419033671BC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64" creationId="{39EF56A8-95B9-01B5-2921-974AF573847E}"/>
          </ac:picMkLst>
        </pc:picChg>
        <pc:picChg chg="add mod">
          <ac:chgData name="三田 深愛" userId="06f75ae7-8e52-46e8-9bca-cb6b470e42fa" providerId="ADAL" clId="{FABB8832-274A-C846-AC9F-4B17BD1761C6}" dt="2024-09-29T07:39:43.043" v="62" actId="1076"/>
          <ac:picMkLst>
            <pc:docMk/>
            <pc:sldMk cId="718169833" sldId="265"/>
            <ac:picMk id="66" creationId="{DBF4B783-41A3-4F73-010B-48250184123B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68" creationId="{964B76EA-E330-17BF-D6D6-D553D9732279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70" creationId="{60137121-5E9A-E2F5-3D89-7B6434B05FDD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72" creationId="{15A277C6-F33D-5755-8F8B-EDCC58422662}"/>
          </ac:picMkLst>
        </pc:picChg>
        <pc:picChg chg="add del mod">
          <ac:chgData name="三田 深愛" userId="06f75ae7-8e52-46e8-9bca-cb6b470e42fa" providerId="ADAL" clId="{FABB8832-274A-C846-AC9F-4B17BD1761C6}" dt="2024-09-29T08:11:12.296" v="78" actId="478"/>
          <ac:picMkLst>
            <pc:docMk/>
            <pc:sldMk cId="718169833" sldId="265"/>
            <ac:picMk id="74" creationId="{DCF52DD0-4B5F-EA3D-4F4A-64D40D98D526}"/>
          </ac:picMkLst>
        </pc:picChg>
      </pc:sldChg>
      <pc:sldChg chg="addSp delSp modSp new add del">
        <pc:chgData name="三田 深愛" userId="06f75ae7-8e52-46e8-9bca-cb6b470e42fa" providerId="ADAL" clId="{FABB8832-274A-C846-AC9F-4B17BD1761C6}" dt="2024-09-29T08:24:41.901" v="172" actId="1076"/>
        <pc:sldMkLst>
          <pc:docMk/>
          <pc:sldMk cId="777924200" sldId="266"/>
        </pc:sldMkLst>
        <pc:spChg chg="topLvl">
          <ac:chgData name="三田 深愛" userId="06f75ae7-8e52-46e8-9bca-cb6b470e42fa" providerId="ADAL" clId="{FABB8832-274A-C846-AC9F-4B17BD1761C6}" dt="2024-09-29T08:19:42.589" v="121" actId="165"/>
          <ac:spMkLst>
            <pc:docMk/>
            <pc:sldMk cId="777924200" sldId="266"/>
            <ac:spMk id="4" creationId="{12D8CCD7-C8A7-2D4E-25FB-B8979197D230}"/>
          </ac:spMkLst>
        </pc:spChg>
        <pc:spChg chg="add mod">
          <ac:chgData name="三田 深愛" userId="06f75ae7-8e52-46e8-9bca-cb6b470e42fa" providerId="ADAL" clId="{FABB8832-274A-C846-AC9F-4B17BD1761C6}" dt="2024-09-29T08:22:48.905" v="145" actId="1076"/>
          <ac:spMkLst>
            <pc:docMk/>
            <pc:sldMk cId="777924200" sldId="266"/>
            <ac:spMk id="7" creationId="{995AD14D-2E74-BE57-623E-33908987EC04}"/>
          </ac:spMkLst>
        </pc:spChg>
        <pc:grpChg chg="add del">
          <ac:chgData name="三田 深愛" userId="06f75ae7-8e52-46e8-9bca-cb6b470e42fa" providerId="ADAL" clId="{FABB8832-274A-C846-AC9F-4B17BD1761C6}" dt="2024-09-29T08:19:42.589" v="121" actId="165"/>
          <ac:grpSpMkLst>
            <pc:docMk/>
            <pc:sldMk cId="777924200" sldId="266"/>
            <ac:grpSpMk id="5" creationId="{06697F94-3A22-D296-A563-7A263E50EB84}"/>
          </ac:grpSpMkLst>
        </pc:grpChg>
        <pc:grpChg chg="add">
          <ac:chgData name="三田 深愛" userId="06f75ae7-8e52-46e8-9bca-cb6b470e42fa" providerId="ADAL" clId="{FABB8832-274A-C846-AC9F-4B17BD1761C6}" dt="2024-09-29T08:23:00.621" v="146" actId="164"/>
          <ac:grpSpMkLst>
            <pc:docMk/>
            <pc:sldMk cId="777924200" sldId="266"/>
            <ac:grpSpMk id="8" creationId="{6D4A504E-8ABE-9444-3656-35E949962495}"/>
          </ac:grpSpMkLst>
        </pc:grpChg>
        <pc:grpChg chg="add mod">
          <ac:chgData name="三田 深愛" userId="06f75ae7-8e52-46e8-9bca-cb6b470e42fa" providerId="ADAL" clId="{FABB8832-274A-C846-AC9F-4B17BD1761C6}" dt="2024-09-29T08:23:16.463" v="152" actId="1076"/>
          <ac:grpSpMkLst>
            <pc:docMk/>
            <pc:sldMk cId="777924200" sldId="266"/>
            <ac:grpSpMk id="11" creationId="{D870896F-B639-87AA-612E-B802AEB5395D}"/>
          </ac:grpSpMkLst>
        </pc:grpChg>
        <pc:grpChg chg="add mod">
          <ac:chgData name="三田 深愛" userId="06f75ae7-8e52-46e8-9bca-cb6b470e42fa" providerId="ADAL" clId="{FABB8832-274A-C846-AC9F-4B17BD1761C6}" dt="2024-09-29T08:23:23.495" v="154" actId="1076"/>
          <ac:grpSpMkLst>
            <pc:docMk/>
            <pc:sldMk cId="777924200" sldId="266"/>
            <ac:grpSpMk id="16" creationId="{E0072EAC-137E-9088-83FB-4450B6D67DDE}"/>
          </ac:grpSpMkLst>
        </pc:grpChg>
        <pc:grpChg chg="add mod">
          <ac:chgData name="三田 深愛" userId="06f75ae7-8e52-46e8-9bca-cb6b470e42fa" providerId="ADAL" clId="{FABB8832-274A-C846-AC9F-4B17BD1761C6}" dt="2024-09-29T08:23:38.651" v="158" actId="1076"/>
          <ac:grpSpMkLst>
            <pc:docMk/>
            <pc:sldMk cId="777924200" sldId="266"/>
            <ac:grpSpMk id="21" creationId="{FE7AF3AA-ABF3-0E59-30AB-DAAA5D61673B}"/>
          </ac:grpSpMkLst>
        </pc:grpChg>
        <pc:grpChg chg="add mod">
          <ac:chgData name="三田 深愛" userId="06f75ae7-8e52-46e8-9bca-cb6b470e42fa" providerId="ADAL" clId="{FABB8832-274A-C846-AC9F-4B17BD1761C6}" dt="2024-09-29T08:24:05.048" v="163" actId="1076"/>
          <ac:grpSpMkLst>
            <pc:docMk/>
            <pc:sldMk cId="777924200" sldId="266"/>
            <ac:grpSpMk id="26" creationId="{A6E1A822-0F8D-892E-70AB-020BF279CF77}"/>
          </ac:grpSpMkLst>
        </pc:grpChg>
        <pc:grpChg chg="add mod">
          <ac:chgData name="三田 深愛" userId="06f75ae7-8e52-46e8-9bca-cb6b470e42fa" providerId="ADAL" clId="{FABB8832-274A-C846-AC9F-4B17BD1761C6}" dt="2024-09-29T08:24:41.901" v="172" actId="1076"/>
          <ac:grpSpMkLst>
            <pc:docMk/>
            <pc:sldMk cId="777924200" sldId="266"/>
            <ac:grpSpMk id="31" creationId="{0FC87BA0-2A7F-88B9-0E9B-DA4A23FCFA8D}"/>
          </ac:grpSpMkLst>
        </pc:grpChg>
        <pc:grpChg chg="add mod">
          <ac:chgData name="三田 深愛" userId="06f75ae7-8e52-46e8-9bca-cb6b470e42fa" providerId="ADAL" clId="{FABB8832-274A-C846-AC9F-4B17BD1761C6}" dt="2024-09-29T08:24:07.779" v="164" actId="1076"/>
          <ac:grpSpMkLst>
            <pc:docMk/>
            <pc:sldMk cId="777924200" sldId="266"/>
            <ac:grpSpMk id="36" creationId="{66A2811E-F6B0-FEC6-B3FA-7ABC10D4CEF8}"/>
          </ac:grpSpMkLst>
        </pc:grpChg>
        <pc:grpChg chg="add mod">
          <ac:chgData name="三田 深愛" userId="06f75ae7-8e52-46e8-9bca-cb6b470e42fa" providerId="ADAL" clId="{FABB8832-274A-C846-AC9F-4B17BD1761C6}" dt="2024-09-29T08:24:23.958" v="168" actId="1076"/>
          <ac:grpSpMkLst>
            <pc:docMk/>
            <pc:sldMk cId="777924200" sldId="266"/>
            <ac:grpSpMk id="41" creationId="{A5ABB25C-DDEF-0776-E5BF-B616751B093D}"/>
          </ac:grpSpMkLst>
        </pc:grpChg>
        <pc:grpChg chg="add mod">
          <ac:chgData name="三田 深愛" userId="06f75ae7-8e52-46e8-9bca-cb6b470e42fa" providerId="ADAL" clId="{FABB8832-274A-C846-AC9F-4B17BD1761C6}" dt="2024-09-29T08:24:33.920" v="170" actId="1076"/>
          <ac:grpSpMkLst>
            <pc:docMk/>
            <pc:sldMk cId="777924200" sldId="266"/>
            <ac:grpSpMk id="46" creationId="{00A02C3A-282B-D593-DDAA-7705CBA6B0E5}"/>
          </ac:grpSpMkLst>
        </pc:grpChg>
        <pc:picChg chg="del topLvl">
          <ac:chgData name="三田 深愛" userId="06f75ae7-8e52-46e8-9bca-cb6b470e42fa" providerId="ADAL" clId="{FABB8832-274A-C846-AC9F-4B17BD1761C6}" dt="2024-09-29T08:19:48.783" v="122" actId="21"/>
          <ac:picMkLst>
            <pc:docMk/>
            <pc:sldMk cId="777924200" sldId="266"/>
            <ac:picMk id="3" creationId="{34FE47BF-DEDF-A727-C6CF-F5F1E1611A85}"/>
          </ac:picMkLst>
        </pc:picChg>
        <pc:picChg chg="add mod">
          <ac:chgData name="三田 深愛" userId="06f75ae7-8e52-46e8-9bca-cb6b470e42fa" providerId="ADAL" clId="{FABB8832-274A-C846-AC9F-4B17BD1761C6}" dt="2024-09-29T08:20:45.247" v="128" actId="1076"/>
          <ac:picMkLst>
            <pc:docMk/>
            <pc:sldMk cId="777924200" sldId="266"/>
            <ac:picMk id="6" creationId="{67EF266D-FFCB-2952-AB43-4B53802B205E}"/>
          </ac:picMkLst>
        </pc:picChg>
        <pc:picChg chg="add del">
          <ac:chgData name="三田 深愛" userId="06f75ae7-8e52-46e8-9bca-cb6b470e42fa" providerId="ADAL" clId="{FABB8832-274A-C846-AC9F-4B17BD1761C6}" dt="2024-09-29T08:23:07.628" v="150" actId="22"/>
          <ac:picMkLst>
            <pc:docMk/>
            <pc:sldMk cId="777924200" sldId="266"/>
            <ac:picMk id="10" creationId="{624C1049-04AB-BCC1-4E17-24AE9BEAC09F}"/>
          </ac:picMkLst>
        </pc:picChg>
      </pc:sldChg>
      <pc:sldChg chg="del">
        <pc:chgData name="三田 深愛" userId="06f75ae7-8e52-46e8-9bca-cb6b470e42fa" providerId="ADAL" clId="{FABB8832-274A-C846-AC9F-4B17BD1761C6}" dt="2024-09-29T07:34:36.953" v="7" actId="2696"/>
        <pc:sldMkLst>
          <pc:docMk/>
          <pc:sldMk cId="1408466293" sldId="267"/>
        </pc:sldMkLst>
      </pc:sldChg>
      <pc:sldChg chg="new del">
        <pc:chgData name="三田 深愛" userId="06f75ae7-8e52-46e8-9bca-cb6b470e42fa" providerId="ADAL" clId="{FABB8832-274A-C846-AC9F-4B17BD1761C6}" dt="2024-10-05T01:03:52.781" v="389" actId="2696"/>
        <pc:sldMkLst>
          <pc:docMk/>
          <pc:sldMk cId="3643855059" sldId="267"/>
        </pc:sldMkLst>
      </pc:sldChg>
      <pc:sldChg chg="addSp delSp modSp add">
        <pc:chgData name="三田 深愛" userId="06f75ae7-8e52-46e8-9bca-cb6b470e42fa" providerId="ADAL" clId="{FABB8832-274A-C846-AC9F-4B17BD1761C6}" dt="2024-10-05T00:53:19.460" v="386" actId="1076"/>
        <pc:sldMkLst>
          <pc:docMk/>
          <pc:sldMk cId="3806637871" sldId="268"/>
        </pc:sldMkLst>
        <pc:spChg chg="del topLvl">
          <ac:chgData name="三田 深愛" userId="06f75ae7-8e52-46e8-9bca-cb6b470e42fa" providerId="ADAL" clId="{FABB8832-274A-C846-AC9F-4B17BD1761C6}" dt="2024-10-05T00:46:15.410" v="305" actId="21"/>
          <ac:spMkLst>
            <pc:docMk/>
            <pc:sldMk cId="3806637871" sldId="268"/>
            <ac:spMk id="3" creationId="{4AABEA9A-344C-2929-1B95-403EAE3D75D1}"/>
          </ac:spMkLst>
        </pc:spChg>
        <pc:spChg chg="topLvl">
          <ac:chgData name="三田 深愛" userId="06f75ae7-8e52-46e8-9bca-cb6b470e42fa" providerId="ADAL" clId="{FABB8832-274A-C846-AC9F-4B17BD1761C6}" dt="2024-10-05T00:43:52.155" v="292" actId="165"/>
          <ac:spMkLst>
            <pc:docMk/>
            <pc:sldMk cId="3806637871" sldId="268"/>
            <ac:spMk id="4" creationId="{12D8CCD7-C8A7-2D4E-25FB-B8979197D230}"/>
          </ac:spMkLst>
        </pc:spChg>
        <pc:spChg chg="del topLvl">
          <ac:chgData name="三田 深愛" userId="06f75ae7-8e52-46e8-9bca-cb6b470e42fa" providerId="ADAL" clId="{FABB8832-274A-C846-AC9F-4B17BD1761C6}" dt="2024-10-05T00:43:58.738" v="294" actId="21"/>
          <ac:spMkLst>
            <pc:docMk/>
            <pc:sldMk cId="3806637871" sldId="268"/>
            <ac:spMk id="7" creationId="{995AD14D-2E74-BE57-623E-33908987EC04}"/>
          </ac:spMkLst>
        </pc:spChg>
        <pc:spChg chg="del topLvl">
          <ac:chgData name="三田 深愛" userId="06f75ae7-8e52-46e8-9bca-cb6b470e42fa" providerId="ADAL" clId="{FABB8832-274A-C846-AC9F-4B17BD1761C6}" dt="2024-10-05T00:46:00.580" v="303" actId="21"/>
          <ac:spMkLst>
            <pc:docMk/>
            <pc:sldMk cId="3806637871" sldId="268"/>
            <ac:spMk id="9" creationId="{9B858C0C-9C34-E2EF-EF2F-821EA09FD61D}"/>
          </ac:spMkLst>
        </pc:spChg>
        <pc:spChg chg="add mod">
          <ac:chgData name="三田 深愛" userId="06f75ae7-8e52-46e8-9bca-cb6b470e42fa" providerId="ADAL" clId="{FABB8832-274A-C846-AC9F-4B17BD1761C6}" dt="2024-10-05T00:48:58.152" v="328" actId="1076"/>
          <ac:spMkLst>
            <pc:docMk/>
            <pc:sldMk cId="3806637871" sldId="268"/>
            <ac:spMk id="12" creationId="{156E1FB8-56A4-59C2-00A0-2E7C658A0C89}"/>
          </ac:spMkLst>
        </pc:spChg>
        <pc:spChg chg="add mod">
          <ac:chgData name="三田 深愛" userId="06f75ae7-8e52-46e8-9bca-cb6b470e42fa" providerId="ADAL" clId="{FABB8832-274A-C846-AC9F-4B17BD1761C6}" dt="2024-10-05T00:49:51.651" v="338" actId="1076"/>
          <ac:spMkLst>
            <pc:docMk/>
            <pc:sldMk cId="3806637871" sldId="268"/>
            <ac:spMk id="22" creationId="{B7DBD978-DD32-40B9-8CD5-9E03C592336C}"/>
          </ac:spMkLst>
        </pc:spChg>
        <pc:spChg chg="add mod">
          <ac:chgData name="三田 深愛" userId="06f75ae7-8e52-46e8-9bca-cb6b470e42fa" providerId="ADAL" clId="{FABB8832-274A-C846-AC9F-4B17BD1761C6}" dt="2024-10-05T00:50:16.025" v="343" actId="14100"/>
          <ac:spMkLst>
            <pc:docMk/>
            <pc:sldMk cId="3806637871" sldId="268"/>
            <ac:spMk id="32" creationId="{1D96395E-B993-84A0-9005-89C7EE02FB90}"/>
          </ac:spMkLst>
        </pc:spChg>
        <pc:spChg chg="add mod">
          <ac:chgData name="三田 深愛" userId="06f75ae7-8e52-46e8-9bca-cb6b470e42fa" providerId="ADAL" clId="{FABB8832-274A-C846-AC9F-4B17BD1761C6}" dt="2024-10-05T00:50:10.762" v="341" actId="1076"/>
          <ac:spMkLst>
            <pc:docMk/>
            <pc:sldMk cId="3806637871" sldId="268"/>
            <ac:spMk id="42" creationId="{D33F8AC8-E865-402D-274B-E2B965AF013D}"/>
          </ac:spMkLst>
        </pc:spChg>
        <pc:spChg chg="add mod">
          <ac:chgData name="三田 深愛" userId="06f75ae7-8e52-46e8-9bca-cb6b470e42fa" providerId="ADAL" clId="{FABB8832-274A-C846-AC9F-4B17BD1761C6}" dt="2024-10-05T00:50:25.340" v="347" actId="1076"/>
          <ac:spMkLst>
            <pc:docMk/>
            <pc:sldMk cId="3806637871" sldId="268"/>
            <ac:spMk id="48" creationId="{EBE8CE93-D8F2-4C90-4A06-ED2D9219FCAB}"/>
          </ac:spMkLst>
        </pc:spChg>
        <pc:grpChg chg="del">
          <ac:chgData name="三田 深愛" userId="06f75ae7-8e52-46e8-9bca-cb6b470e42fa" providerId="ADAL" clId="{FABB8832-274A-C846-AC9F-4B17BD1761C6}" dt="2024-10-05T00:43:52.155" v="292" actId="165"/>
          <ac:grpSpMkLst>
            <pc:docMk/>
            <pc:sldMk cId="3806637871" sldId="268"/>
            <ac:grpSpMk id="8" creationId="{6D4A504E-8ABE-9444-3656-35E949962495}"/>
          </ac:grpSpMkLst>
        </pc:grpChg>
        <pc:grpChg chg="del">
          <ac:chgData name="三田 深愛" userId="06f75ae7-8e52-46e8-9bca-cb6b470e42fa" providerId="ADAL" clId="{FABB8832-274A-C846-AC9F-4B17BD1761C6}" dt="2024-10-05T00:45:55.458" v="301" actId="165"/>
          <ac:grpSpMkLst>
            <pc:docMk/>
            <pc:sldMk cId="3806637871" sldId="268"/>
            <ac:grpSpMk id="11" creationId="{D870896F-B639-87AA-612E-B802AEB5395D}"/>
          </ac:grpSpMkLst>
        </pc:grpChg>
        <pc:grpChg chg="del">
          <ac:chgData name="三田 深愛" userId="06f75ae7-8e52-46e8-9bca-cb6b470e42fa" providerId="ADAL" clId="{FABB8832-274A-C846-AC9F-4B17BD1761C6}" dt="2024-10-05T00:46:08.603" v="304" actId="21"/>
          <ac:grpSpMkLst>
            <pc:docMk/>
            <pc:sldMk cId="3806637871" sldId="268"/>
            <ac:grpSpMk id="16" creationId="{E0072EAC-137E-9088-83FB-4450B6D67DDE}"/>
          </ac:grpSpMkLst>
        </pc:grpChg>
        <pc:grpChg chg="del">
          <ac:chgData name="三田 深愛" userId="06f75ae7-8e52-46e8-9bca-cb6b470e42fa" providerId="ADAL" clId="{FABB8832-274A-C846-AC9F-4B17BD1761C6}" dt="2024-10-05T00:46:16.925" v="306" actId="21"/>
          <ac:grpSpMkLst>
            <pc:docMk/>
            <pc:sldMk cId="3806637871" sldId="268"/>
            <ac:grpSpMk id="21" creationId="{FE7AF3AA-ABF3-0E59-30AB-DAAA5D61673B}"/>
          </ac:grpSpMkLst>
        </pc:grpChg>
        <pc:grpChg chg="del">
          <ac:chgData name="三田 深愛" userId="06f75ae7-8e52-46e8-9bca-cb6b470e42fa" providerId="ADAL" clId="{FABB8832-274A-C846-AC9F-4B17BD1761C6}" dt="2024-10-05T00:46:20.266" v="308" actId="21"/>
          <ac:grpSpMkLst>
            <pc:docMk/>
            <pc:sldMk cId="3806637871" sldId="268"/>
            <ac:grpSpMk id="26" creationId="{A6E1A822-0F8D-892E-70AB-020BF279CF77}"/>
          </ac:grpSpMkLst>
        </pc:grpChg>
        <pc:grpChg chg="del">
          <ac:chgData name="三田 深愛" userId="06f75ae7-8e52-46e8-9bca-cb6b470e42fa" providerId="ADAL" clId="{FABB8832-274A-C846-AC9F-4B17BD1761C6}" dt="2024-10-05T00:46:25.306" v="311" actId="21"/>
          <ac:grpSpMkLst>
            <pc:docMk/>
            <pc:sldMk cId="3806637871" sldId="268"/>
            <ac:grpSpMk id="31" creationId="{0FC87BA0-2A7F-88B9-0E9B-DA4A23FCFA8D}"/>
          </ac:grpSpMkLst>
        </pc:grpChg>
        <pc:grpChg chg="del">
          <ac:chgData name="三田 深愛" userId="06f75ae7-8e52-46e8-9bca-cb6b470e42fa" providerId="ADAL" clId="{FABB8832-274A-C846-AC9F-4B17BD1761C6}" dt="2024-10-05T00:46:18.527" v="307" actId="21"/>
          <ac:grpSpMkLst>
            <pc:docMk/>
            <pc:sldMk cId="3806637871" sldId="268"/>
            <ac:grpSpMk id="36" creationId="{66A2811E-F6B0-FEC6-B3FA-7ABC10D4CEF8}"/>
          </ac:grpSpMkLst>
        </pc:grpChg>
        <pc:grpChg chg="del">
          <ac:chgData name="三田 深愛" userId="06f75ae7-8e52-46e8-9bca-cb6b470e42fa" providerId="ADAL" clId="{FABB8832-274A-C846-AC9F-4B17BD1761C6}" dt="2024-10-05T00:46:22.008" v="309" actId="21"/>
          <ac:grpSpMkLst>
            <pc:docMk/>
            <pc:sldMk cId="3806637871" sldId="268"/>
            <ac:grpSpMk id="41" creationId="{A5ABB25C-DDEF-0776-E5BF-B616751B093D}"/>
          </ac:grpSpMkLst>
        </pc:grpChg>
        <pc:grpChg chg="del">
          <ac:chgData name="三田 深愛" userId="06f75ae7-8e52-46e8-9bca-cb6b470e42fa" providerId="ADAL" clId="{FABB8832-274A-C846-AC9F-4B17BD1761C6}" dt="2024-10-05T00:46:23.656" v="310" actId="21"/>
          <ac:grpSpMkLst>
            <pc:docMk/>
            <pc:sldMk cId="3806637871" sldId="268"/>
            <ac:grpSpMk id="46" creationId="{00A02C3A-282B-D593-DDAA-7705CBA6B0E5}"/>
          </ac:grpSpMkLst>
        </pc:grpChg>
        <pc:picChg chg="add mod ord">
          <ac:chgData name="三田 深愛" userId="06f75ae7-8e52-46e8-9bca-cb6b470e42fa" providerId="ADAL" clId="{FABB8832-274A-C846-AC9F-4B17BD1761C6}" dt="2024-10-05T00:48:10.217" v="323" actId="14100"/>
          <ac:picMkLst>
            <pc:docMk/>
            <pc:sldMk cId="3806637871" sldId="268"/>
            <ac:picMk id="2" creationId="{1BB96821-2970-BE8E-DE7A-B3CA4B8A62DD}"/>
          </ac:picMkLst>
        </pc:picChg>
        <pc:picChg chg="del topLvl">
          <ac:chgData name="三田 深愛" userId="06f75ae7-8e52-46e8-9bca-cb6b470e42fa" providerId="ADAL" clId="{FABB8832-274A-C846-AC9F-4B17BD1761C6}" dt="2024-10-05T00:45:58.342" v="302" actId="21"/>
          <ac:picMkLst>
            <pc:docMk/>
            <pc:sldMk cId="3806637871" sldId="268"/>
            <ac:picMk id="5" creationId="{A0485C5B-052C-C8DB-D24B-C58AC35F42D7}"/>
          </ac:picMkLst>
        </pc:picChg>
        <pc:picChg chg="del topLvl">
          <ac:chgData name="三田 深愛" userId="06f75ae7-8e52-46e8-9bca-cb6b470e42fa" providerId="ADAL" clId="{FABB8832-274A-C846-AC9F-4B17BD1761C6}" dt="2024-10-05T00:43:56.712" v="293" actId="21"/>
          <ac:picMkLst>
            <pc:docMk/>
            <pc:sldMk cId="3806637871" sldId="268"/>
            <ac:picMk id="6" creationId="{67EF266D-FFCB-2952-AB43-4B53802B205E}"/>
          </ac:picMkLst>
        </pc:picChg>
        <pc:picChg chg="add mod ord">
          <ac:chgData name="三田 深愛" userId="06f75ae7-8e52-46e8-9bca-cb6b470e42fa" providerId="ADAL" clId="{FABB8832-274A-C846-AC9F-4B17BD1761C6}" dt="2024-10-05T00:50:37.340" v="350" actId="167"/>
          <ac:picMkLst>
            <pc:docMk/>
            <pc:sldMk cId="3806637871" sldId="268"/>
            <ac:picMk id="50" creationId="{FE79EFE3-3054-4A8E-8336-83ED5A0F60A3}"/>
          </ac:picMkLst>
        </pc:picChg>
        <pc:picChg chg="add del mod">
          <ac:chgData name="三田 深愛" userId="06f75ae7-8e52-46e8-9bca-cb6b470e42fa" providerId="ADAL" clId="{FABB8832-274A-C846-AC9F-4B17BD1761C6}" dt="2024-10-05T00:50:54.315" v="360" actId="571"/>
          <ac:picMkLst>
            <pc:docMk/>
            <pc:sldMk cId="3806637871" sldId="268"/>
            <ac:picMk id="52" creationId="{A994F2D1-1CDB-BD27-5E06-3D7E90269110}"/>
          </ac:picMkLst>
        </pc:picChg>
        <pc:picChg chg="add mod ord">
          <ac:chgData name="三田 深愛" userId="06f75ae7-8e52-46e8-9bca-cb6b470e42fa" providerId="ADAL" clId="{FABB8832-274A-C846-AC9F-4B17BD1761C6}" dt="2024-10-05T00:51:11.912" v="363" actId="167"/>
          <ac:picMkLst>
            <pc:docMk/>
            <pc:sldMk cId="3806637871" sldId="268"/>
            <ac:picMk id="54" creationId="{1722A421-4001-56BD-BE0B-AC95DBB9878B}"/>
          </ac:picMkLst>
        </pc:picChg>
        <pc:picChg chg="add del mod ord">
          <ac:chgData name="三田 深愛" userId="06f75ae7-8e52-46e8-9bca-cb6b470e42fa" providerId="ADAL" clId="{FABB8832-274A-C846-AC9F-4B17BD1761C6}" dt="2024-10-05T00:51:50.685" v="370" actId="21"/>
          <ac:picMkLst>
            <pc:docMk/>
            <pc:sldMk cId="3806637871" sldId="268"/>
            <ac:picMk id="56" creationId="{EA991824-59A7-8808-581A-D52F955A4FF4}"/>
          </ac:picMkLst>
        </pc:picChg>
        <pc:picChg chg="add del mod">
          <ac:chgData name="三田 深愛" userId="06f75ae7-8e52-46e8-9bca-cb6b470e42fa" providerId="ADAL" clId="{FABB8832-274A-C846-AC9F-4B17BD1761C6}" dt="2024-10-05T00:51:47.329" v="369" actId="21"/>
          <ac:picMkLst>
            <pc:docMk/>
            <pc:sldMk cId="3806637871" sldId="268"/>
            <ac:picMk id="58" creationId="{BCEBFBFB-DBB5-3A12-F3F5-B110729634B6}"/>
          </ac:picMkLst>
        </pc:picChg>
        <pc:picChg chg="add mod ord">
          <ac:chgData name="三田 深愛" userId="06f75ae7-8e52-46e8-9bca-cb6b470e42fa" providerId="ADAL" clId="{FABB8832-274A-C846-AC9F-4B17BD1761C6}" dt="2024-10-05T00:52:30.210" v="378" actId="14100"/>
          <ac:picMkLst>
            <pc:docMk/>
            <pc:sldMk cId="3806637871" sldId="268"/>
            <ac:picMk id="59" creationId="{249F41DC-7EA5-7976-66AB-F500D1A90C9F}"/>
          </ac:picMkLst>
        </pc:picChg>
        <pc:picChg chg="add mod ord">
          <ac:chgData name="三田 深愛" userId="06f75ae7-8e52-46e8-9bca-cb6b470e42fa" providerId="ADAL" clId="{FABB8832-274A-C846-AC9F-4B17BD1761C6}" dt="2024-10-05T00:52:53.536" v="382" actId="1076"/>
          <ac:picMkLst>
            <pc:docMk/>
            <pc:sldMk cId="3806637871" sldId="268"/>
            <ac:picMk id="61" creationId="{9FF0E402-E7C2-8DCC-A7E0-D172F3A890F8}"/>
          </ac:picMkLst>
        </pc:picChg>
        <pc:picChg chg="add mod ord">
          <ac:chgData name="三田 深愛" userId="06f75ae7-8e52-46e8-9bca-cb6b470e42fa" providerId="ADAL" clId="{FABB8832-274A-C846-AC9F-4B17BD1761C6}" dt="2024-10-05T00:53:19.460" v="386" actId="1076"/>
          <ac:picMkLst>
            <pc:docMk/>
            <pc:sldMk cId="3806637871" sldId="268"/>
            <ac:picMk id="63" creationId="{A6D4AB0A-2ED7-32A7-29F0-7CC91240461E}"/>
          </ac:picMkLst>
        </pc:picChg>
      </pc:sldChg>
      <pc:sldChg chg="del">
        <pc:chgData name="三田 深愛" userId="06f75ae7-8e52-46e8-9bca-cb6b470e42fa" providerId="ADAL" clId="{FABB8832-274A-C846-AC9F-4B17BD1761C6}" dt="2024-09-29T07:34:35.327" v="6" actId="2696"/>
        <pc:sldMkLst>
          <pc:docMk/>
          <pc:sldMk cId="4103821983" sldId="268"/>
        </pc:sldMkLst>
      </pc:sldChg>
      <pc:sldChg chg="delSp add del">
        <pc:chgData name="三田 深愛" userId="06f75ae7-8e52-46e8-9bca-cb6b470e42fa" providerId="ADAL" clId="{FABB8832-274A-C846-AC9F-4B17BD1761C6}" dt="2024-10-05T01:03:50.767" v="388" actId="2696"/>
        <pc:sldMkLst>
          <pc:docMk/>
          <pc:sldMk cId="172321912" sldId="269"/>
        </pc:sldMkLst>
        <pc:picChg chg="del">
          <ac:chgData name="三田 深愛" userId="06f75ae7-8e52-46e8-9bca-cb6b470e42fa" providerId="ADAL" clId="{FABB8832-274A-C846-AC9F-4B17BD1761C6}" dt="2024-10-05T00:53:31.185" v="387" actId="21"/>
          <ac:picMkLst>
            <pc:docMk/>
            <pc:sldMk cId="172321912" sldId="269"/>
            <ac:picMk id="2" creationId="{1BB96821-2970-BE8E-DE7A-B3CA4B8A62DD}"/>
          </ac:picMkLst>
        </pc:picChg>
      </pc:sldChg>
      <pc:sldChg chg="del">
        <pc:chgData name="三田 深愛" userId="06f75ae7-8e52-46e8-9bca-cb6b470e42fa" providerId="ADAL" clId="{FABB8832-274A-C846-AC9F-4B17BD1761C6}" dt="2024-09-29T07:34:32.219" v="4" actId="2696"/>
        <pc:sldMkLst>
          <pc:docMk/>
          <pc:sldMk cId="3962376231" sldId="269"/>
        </pc:sldMkLst>
      </pc:sldChg>
      <pc:sldChg chg="del">
        <pc:chgData name="三田 深愛" userId="06f75ae7-8e52-46e8-9bca-cb6b470e42fa" providerId="ADAL" clId="{FABB8832-274A-C846-AC9F-4B17BD1761C6}" dt="2024-09-29T07:34:30.203" v="3" actId="2696"/>
        <pc:sldMkLst>
          <pc:docMk/>
          <pc:sldMk cId="1182234951" sldId="270"/>
        </pc:sldMkLst>
      </pc:sldChg>
      <pc:sldChg chg="addSp modSp add del">
        <pc:chgData name="三田 深愛" userId="06f75ae7-8e52-46e8-9bca-cb6b470e42fa" providerId="ADAL" clId="{FABB8832-274A-C846-AC9F-4B17BD1761C6}" dt="2024-10-05T00:49:40.768" v="336" actId="2696"/>
        <pc:sldMkLst>
          <pc:docMk/>
          <pc:sldMk cId="2847503423" sldId="270"/>
        </pc:sldMkLst>
        <pc:spChg chg="add mod">
          <ac:chgData name="三田 深愛" userId="06f75ae7-8e52-46e8-9bca-cb6b470e42fa" providerId="ADAL" clId="{FABB8832-274A-C846-AC9F-4B17BD1761C6}" dt="2024-10-05T00:49:20.909" v="332" actId="1076"/>
          <ac:spMkLst>
            <pc:docMk/>
            <pc:sldMk cId="2847503423" sldId="270"/>
            <ac:spMk id="5" creationId="{6498A6A4-9EBF-B83F-F94F-2922FEAA3629}"/>
          </ac:spMkLst>
        </pc:spChg>
        <pc:spChg chg="add mod">
          <ac:chgData name="三田 深愛" userId="06f75ae7-8e52-46e8-9bca-cb6b470e42fa" providerId="ADAL" clId="{FABB8832-274A-C846-AC9F-4B17BD1761C6}" dt="2024-10-05T00:49:37.220" v="335" actId="14100"/>
          <ac:spMkLst>
            <pc:docMk/>
            <pc:sldMk cId="2847503423" sldId="270"/>
            <ac:spMk id="7" creationId="{BAEED665-C1EF-40AA-EEEC-EDD17AF17460}"/>
          </ac:spMkLst>
        </pc:spChg>
      </pc:sldChg>
      <pc:sldChg chg="del">
        <pc:chgData name="三田 深愛" userId="06f75ae7-8e52-46e8-9bca-cb6b470e42fa" providerId="ADAL" clId="{FABB8832-274A-C846-AC9F-4B17BD1761C6}" dt="2024-09-29T07:34:33.653" v="5" actId="2696"/>
        <pc:sldMkLst>
          <pc:docMk/>
          <pc:sldMk cId="1789130924" sldId="271"/>
        </pc:sldMkLst>
      </pc:sldChg>
    </pc:docChg>
  </pc:docChgLst>
  <pc:docChgLst>
    <pc:chgData name="三田 深愛" userId="06f75ae7-8e52-46e8-9bca-cb6b470e42fa" providerId="ADAL" clId="{2FF5C100-7E8E-3547-844D-AA534DC9C949}"/>
    <pc:docChg chg="undo redo custSel modSld">
      <pc:chgData name="三田 深愛" userId="06f75ae7-8e52-46e8-9bca-cb6b470e42fa" providerId="ADAL" clId="{2FF5C100-7E8E-3547-844D-AA534DC9C949}" dt="2023-11-17T03:28:40.533" v="1643" actId="9"/>
      <pc:docMkLst>
        <pc:docMk/>
      </pc:docMkLst>
      <pc:sldChg chg="addSp delSp modSp">
        <pc:chgData name="三田 深愛" userId="06f75ae7-8e52-46e8-9bca-cb6b470e42fa" providerId="ADAL" clId="{2FF5C100-7E8E-3547-844D-AA534DC9C949}" dt="2023-11-17T03:28:40.533" v="1643" actId="9"/>
        <pc:sldMkLst>
          <pc:docMk/>
          <pc:sldMk cId="2106091981" sldId="256"/>
        </pc:sldMkLst>
        <pc:spChg chg="add del mod">
          <ac:chgData name="三田 深愛" userId="06f75ae7-8e52-46e8-9bca-cb6b470e42fa" providerId="ADAL" clId="{2FF5C100-7E8E-3547-844D-AA534DC9C949}" dt="2023-11-17T03:09:28.595" v="5" actId="478"/>
          <ac:spMkLst>
            <pc:docMk/>
            <pc:sldMk cId="2106091981" sldId="256"/>
            <ac:spMk id="2" creationId="{8C43FB86-7823-7BCD-F18E-56A26D146A1B}"/>
          </ac:spMkLst>
        </pc:spChg>
        <pc:spChg chg="add mod">
          <ac:chgData name="三田 深愛" userId="06f75ae7-8e52-46e8-9bca-cb6b470e42fa" providerId="ADAL" clId="{2FF5C100-7E8E-3547-844D-AA534DC9C949}" dt="2023-11-17T03:28:40.533" v="1643" actId="9"/>
          <ac:spMkLst>
            <pc:docMk/>
            <pc:sldMk cId="2106091981" sldId="256"/>
            <ac:spMk id="5" creationId="{5FAD0065-0BB1-E451-AF22-A8756DE90881}"/>
          </ac:spMkLst>
        </pc:spChg>
        <pc:spChg chg="add mod">
          <ac:chgData name="三田 深愛" userId="06f75ae7-8e52-46e8-9bca-cb6b470e42fa" providerId="ADAL" clId="{2FF5C100-7E8E-3547-844D-AA534DC9C949}" dt="2023-11-17T03:27:53.726" v="1639" actId="20577"/>
          <ac:spMkLst>
            <pc:docMk/>
            <pc:sldMk cId="2106091981" sldId="256"/>
            <ac:spMk id="8" creationId="{41280909-C373-6D15-5CEA-61FC2C9D7778}"/>
          </ac:spMkLst>
        </pc:spChg>
        <pc:spChg chg="mod">
          <ac:chgData name="三田 深愛" userId="06f75ae7-8e52-46e8-9bca-cb6b470e42fa" providerId="ADAL" clId="{2FF5C100-7E8E-3547-844D-AA534DC9C949}" dt="2023-11-17T03:19:59.295" v="873" actId="1076"/>
          <ac:spMkLst>
            <pc:docMk/>
            <pc:sldMk cId="2106091981" sldId="256"/>
            <ac:spMk id="19" creationId="{B142184C-804B-0DA4-5688-FF5A9C25F086}"/>
          </ac:spMkLst>
        </pc:spChg>
        <pc:graphicFrameChg chg="del">
          <ac:chgData name="三田 深愛" userId="06f75ae7-8e52-46e8-9bca-cb6b470e42fa" providerId="ADAL" clId="{2FF5C100-7E8E-3547-844D-AA534DC9C949}" dt="2023-11-17T03:08:57.893" v="1" actId="478"/>
          <ac:graphicFrameMkLst>
            <pc:docMk/>
            <pc:sldMk cId="2106091981" sldId="256"/>
            <ac:graphicFrameMk id="3" creationId="{B8FCD726-2E1A-1BBD-070F-1C501159C582}"/>
          </ac:graphicFrameMkLst>
        </pc:graphicFrameChg>
        <pc:graphicFrameChg chg="del">
          <ac:chgData name="三田 深愛" userId="06f75ae7-8e52-46e8-9bca-cb6b470e42fa" providerId="ADAL" clId="{2FF5C100-7E8E-3547-844D-AA534DC9C949}" dt="2023-11-17T03:08:50.604" v="0" actId="478"/>
          <ac:graphicFrameMkLst>
            <pc:docMk/>
            <pc:sldMk cId="2106091981" sldId="256"/>
            <ac:graphicFrameMk id="6" creationId="{E43D1D24-EF07-5CF2-7FEC-57F2F6ED019B}"/>
          </ac:graphicFrameMkLst>
        </pc:graphicFrameChg>
      </pc:sldChg>
    </pc:docChg>
  </pc:docChgLst>
  <pc:docChgLst>
    <pc:chgData name="三田 深愛" userId="S::minori_sanda@sasaeru.onmicrosoft.com::06f75ae7-8e52-46e8-9bca-cb6b470e42fa" providerId="AD" clId="Web-{4E7966AB-02E4-4435-AE4F-C7B48F49F7E4}"/>
    <pc:docChg chg="modSld">
      <pc:chgData name="三田 深愛" userId="S::minori_sanda@sasaeru.onmicrosoft.com::06f75ae7-8e52-46e8-9bca-cb6b470e42fa" providerId="AD" clId="Web-{4E7966AB-02E4-4435-AE4F-C7B48F49F7E4}" dt="2023-12-04T05:58:02.135" v="0" actId="1076"/>
      <pc:docMkLst>
        <pc:docMk/>
      </pc:docMkLst>
      <pc:sldChg chg="modSp">
        <pc:chgData name="三田 深愛" userId="S::minori_sanda@sasaeru.onmicrosoft.com::06f75ae7-8e52-46e8-9bca-cb6b470e42fa" providerId="AD" clId="Web-{4E7966AB-02E4-4435-AE4F-C7B48F49F7E4}" dt="2023-12-04T05:58:02.135" v="0" actId="1076"/>
        <pc:sldMkLst>
          <pc:docMk/>
          <pc:sldMk cId="1486189649" sldId="260"/>
        </pc:sldMkLst>
        <pc:spChg chg="mod">
          <ac:chgData name="三田 深愛" userId="S::minori_sanda@sasaeru.onmicrosoft.com::06f75ae7-8e52-46e8-9bca-cb6b470e42fa" providerId="AD" clId="Web-{4E7966AB-02E4-4435-AE4F-C7B48F49F7E4}" dt="2023-12-04T05:58:02.135" v="0" actId="1076"/>
          <ac:spMkLst>
            <pc:docMk/>
            <pc:sldMk cId="1486189649" sldId="260"/>
            <ac:spMk id="5" creationId="{A745C46C-E598-E19D-D593-EC4107ABDB89}"/>
          </ac:spMkLst>
        </pc:spChg>
      </pc:sldChg>
    </pc:docChg>
  </pc:docChgLst>
  <pc:docChgLst>
    <pc:chgData name="三田 深愛" userId="06f75ae7-8e52-46e8-9bca-cb6b470e42fa" providerId="ADAL" clId="{3D300D48-239B-2141-9FF7-9F107927D71E}"/>
    <pc:docChg chg="undo redo custSel modSld modMainMaster">
      <pc:chgData name="三田 深愛" userId="06f75ae7-8e52-46e8-9bca-cb6b470e42fa" providerId="ADAL" clId="{3D300D48-239B-2141-9FF7-9F107927D71E}" dt="2023-11-20T13:20:38.342" v="14866" actId="164"/>
      <pc:docMkLst>
        <pc:docMk/>
      </pc:docMkLst>
      <pc:sldChg chg="addSp delSp modSp mod setBg">
        <pc:chgData name="三田 深愛" userId="06f75ae7-8e52-46e8-9bca-cb6b470e42fa" providerId="ADAL" clId="{3D300D48-239B-2141-9FF7-9F107927D71E}" dt="2023-11-19T06:43:59.781" v="13760" actId="164"/>
        <pc:sldMkLst>
          <pc:docMk/>
          <pc:sldMk cId="2106091981" sldId="256"/>
        </pc:sldMkLst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" creationId="{0C6C4741-16AB-920D-7C02-2A00030675A4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" creationId="{110436B5-1169-FC49-F89B-3AA11DEE5DA2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" creationId="{7DAB840A-2F97-A210-09AB-D67778239366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" creationId="{5FAD0065-0BB1-E451-AF22-A8756DE90881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" creationId="{6F9BDCEC-061E-E8DD-D189-5403124526CA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7" creationId="{35C4F0E0-DBE9-4FB7-58DF-6FC986677BFB}"/>
          </ac:spMkLst>
        </pc:spChg>
        <pc:spChg chg="mod">
          <ac:chgData name="三田 深愛" userId="06f75ae7-8e52-46e8-9bca-cb6b470e42fa" providerId="ADAL" clId="{3D300D48-239B-2141-9FF7-9F107927D71E}" dt="2023-11-18T06:32:53.294" v="1329" actId="1076"/>
          <ac:spMkLst>
            <pc:docMk/>
            <pc:sldMk cId="2106091981" sldId="256"/>
            <ac:spMk id="8" creationId="{41280909-C373-6D15-5CEA-61FC2C9D7778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9" creationId="{18548BFF-D32B-A911-4952-2F503B82AF26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0" creationId="{659E8112-45B1-FAD4-1D2C-C9ABF2304357}"/>
          </ac:spMkLst>
        </pc:spChg>
        <pc:spChg chg="mod">
          <ac:chgData name="三田 深愛" userId="06f75ae7-8e52-46e8-9bca-cb6b470e42fa" providerId="ADAL" clId="{3D300D48-239B-2141-9FF7-9F107927D71E}" dt="2023-11-19T06:26:11.797" v="13558" actId="1076"/>
          <ac:spMkLst>
            <pc:docMk/>
            <pc:sldMk cId="2106091981" sldId="256"/>
            <ac:spMk id="11" creationId="{08436EA9-3708-E32B-DF9C-8E2C9972468D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2" creationId="{92A56066-BEE2-0BC7-6B5B-412D1DE8371B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3" creationId="{3868ADA1-E2BE-0D9E-B0AB-B48DAEF0A41D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4" creationId="{70B99D63-08CF-BEDA-A3F3-F12A1BE72D98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5" creationId="{D3593F27-EAFA-2A45-3673-36296262D277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6" creationId="{2C4D8D66-A763-1E7A-C954-DA0240B268A6}"/>
          </ac:spMkLst>
        </pc:spChg>
        <pc:spChg chg="mod">
          <ac:chgData name="三田 深愛" userId="06f75ae7-8e52-46e8-9bca-cb6b470e42fa" providerId="ADAL" clId="{3D300D48-239B-2141-9FF7-9F107927D71E}" dt="2023-11-19T06:19:51.579" v="13503" actId="255"/>
          <ac:spMkLst>
            <pc:docMk/>
            <pc:sldMk cId="2106091981" sldId="256"/>
            <ac:spMk id="17" creationId="{B0325304-1BEC-BB70-089C-89A987582EFB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18" creationId="{96239FB3-07E4-C870-A55C-6DC7AEC1EC67}"/>
          </ac:spMkLst>
        </pc:spChg>
        <pc:spChg chg="mod topLvl">
          <ac:chgData name="三田 深愛" userId="06f75ae7-8e52-46e8-9bca-cb6b470e42fa" providerId="ADAL" clId="{3D300D48-239B-2141-9FF7-9F107927D71E}" dt="2023-11-19T06:21:18.566" v="13510" actId="207"/>
          <ac:spMkLst>
            <pc:docMk/>
            <pc:sldMk cId="2106091981" sldId="256"/>
            <ac:spMk id="19" creationId="{B142184C-804B-0DA4-5688-FF5A9C25F086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0" creationId="{CB553591-A523-F5F8-BD60-8ECDE81C0238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1" creationId="{4AB7AEE7-8F02-55FF-1152-C83CE171AA6B}"/>
          </ac:spMkLst>
        </pc:spChg>
        <pc:spChg chg="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2" creationId="{0FA74B33-F3BF-2F63-CEA0-6884816FDAEF}"/>
          </ac:spMkLst>
        </pc:spChg>
        <pc:spChg chg="add mod">
          <ac:chgData name="三田 深愛" userId="06f75ae7-8e52-46e8-9bca-cb6b470e42fa" providerId="ADAL" clId="{3D300D48-239B-2141-9FF7-9F107927D71E}" dt="2023-11-19T06:18:36.189" v="13493" actId="207"/>
          <ac:spMkLst>
            <pc:docMk/>
            <pc:sldMk cId="2106091981" sldId="256"/>
            <ac:spMk id="23" creationId="{4568CCB6-94FF-7A73-044F-3B74A91216A8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4" creationId="{BD884D2D-34EE-7DF6-0F62-603E0CBA2CCD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5" creationId="{B11455DD-E6D7-DD69-C167-E78C021A3AE3}"/>
          </ac:spMkLst>
        </pc:spChg>
        <pc:spChg chg="add mod">
          <ac:chgData name="三田 深愛" userId="06f75ae7-8e52-46e8-9bca-cb6b470e42fa" providerId="ADAL" clId="{3D300D48-239B-2141-9FF7-9F107927D71E}" dt="2023-11-19T06:22:06.184" v="13513" actId="1076"/>
          <ac:spMkLst>
            <pc:docMk/>
            <pc:sldMk cId="2106091981" sldId="256"/>
            <ac:spMk id="26" creationId="{16563C01-E9F5-60B7-F097-B215E4DA31AB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7" creationId="{329B325D-02DA-4FBF-66A4-D392484A08EE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8" creationId="{0E368AB3-FE2B-C0DE-E886-9F8F153FE228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29" creationId="{E709A22C-F429-E196-913A-6F6E3A9660B7}"/>
          </ac:spMkLst>
        </pc:spChg>
        <pc:spChg chg="add mod">
          <ac:chgData name="三田 深愛" userId="06f75ae7-8e52-46e8-9bca-cb6b470e42fa" providerId="ADAL" clId="{3D300D48-239B-2141-9FF7-9F107927D71E}" dt="2023-11-18T06:11:39.847" v="666" actId="1037"/>
          <ac:spMkLst>
            <pc:docMk/>
            <pc:sldMk cId="2106091981" sldId="256"/>
            <ac:spMk id="30" creationId="{87AAFE15-0FB4-4ED6-4B5A-B6C89096A82B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1" creationId="{78A93097-C19D-8264-A1F3-EF8DAD5D14BD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2" creationId="{361211D2-D58D-E54A-5913-47E5055591BA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3" creationId="{C37D7733-EB52-1274-A3EC-A2B7904A91F2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5" creationId="{263DFED4-7DCD-B27C-C899-C69B5640DEDE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6" creationId="{B5816F0E-BA9F-C3AC-4F66-CB680B35F414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7" creationId="{24FACA20-9CC8-4DBF-8CC9-2943B37E0762}"/>
          </ac:spMkLst>
        </pc:spChg>
        <pc:spChg chg="add mod">
          <ac:chgData name="三田 深愛" userId="06f75ae7-8e52-46e8-9bca-cb6b470e42fa" providerId="ADAL" clId="{3D300D48-239B-2141-9FF7-9F107927D71E}" dt="2023-11-18T06:12:03.345" v="688" actId="1076"/>
          <ac:spMkLst>
            <pc:docMk/>
            <pc:sldMk cId="2106091981" sldId="256"/>
            <ac:spMk id="38" creationId="{2468DEA6-B672-B82E-EC06-8B071850DF2B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39" creationId="{AC17F757-D405-4159-C583-F2F05942017E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0" creationId="{393DABC1-AF7F-F2FE-F5BA-5B05E139413C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1" creationId="{BDD46E25-83F4-A706-B921-F7B32FD81FD6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3" creationId="{9F1D1AB8-C395-C9CA-8100-F3B000162E72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4" creationId="{921AFE07-04B0-AF45-DEF5-6EF4B0881F5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5" creationId="{E1E04DC4-868D-B10B-FA72-50FF7A3E51A8}"/>
          </ac:spMkLst>
        </pc:spChg>
        <pc:spChg chg="add mod">
          <ac:chgData name="三田 深愛" userId="06f75ae7-8e52-46e8-9bca-cb6b470e42fa" providerId="ADAL" clId="{3D300D48-239B-2141-9FF7-9F107927D71E}" dt="2023-11-18T06:13:32.680" v="728" actId="1076"/>
          <ac:spMkLst>
            <pc:docMk/>
            <pc:sldMk cId="2106091981" sldId="256"/>
            <ac:spMk id="46" creationId="{18198907-048D-9D2C-6C37-567B6AF2BC2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7" creationId="{B9EB497F-2733-D4F7-5964-9FADE347A938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8" creationId="{E552B1F0-EAC6-5EA1-24BF-287A6259C83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49" creationId="{CDFF7A88-0611-22A7-9813-CBF75886E284}"/>
          </ac:spMkLst>
        </pc:spChg>
        <pc:spChg chg="add mod">
          <ac:chgData name="三田 深愛" userId="06f75ae7-8e52-46e8-9bca-cb6b470e42fa" providerId="ADAL" clId="{3D300D48-239B-2141-9FF7-9F107927D71E}" dt="2023-11-18T15:04:44.606" v="12884" actId="20577"/>
          <ac:spMkLst>
            <pc:docMk/>
            <pc:sldMk cId="2106091981" sldId="256"/>
            <ac:spMk id="50" creationId="{DC147935-8FB6-9F48-6883-966E275FC2D5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1" creationId="{6D24F7ED-91D8-A7B5-F53B-7C487F49D498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2" creationId="{0B592FF7-4A52-3CA3-6674-2751E2185EA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3" creationId="{82BCAA58-DA21-8FDC-7886-AA6A51939A02}"/>
          </ac:spMkLst>
        </pc:spChg>
        <pc:spChg chg="add mod">
          <ac:chgData name="三田 深愛" userId="06f75ae7-8e52-46e8-9bca-cb6b470e42fa" providerId="ADAL" clId="{3D300D48-239B-2141-9FF7-9F107927D71E}" dt="2023-11-18T06:12:57.812" v="724" actId="1076"/>
          <ac:spMkLst>
            <pc:docMk/>
            <pc:sldMk cId="2106091981" sldId="256"/>
            <ac:spMk id="54" creationId="{25F339ED-EF0C-82A1-9A6D-2B2B8CF1A07A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5" creationId="{A29FE274-641B-BABA-DE00-F3FBA38DF291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6" creationId="{730A482F-5A3F-9294-3BBE-A1F8E525CAB0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7" creationId="{B90991DD-3346-DE6F-69F1-360F40AAD50C}"/>
          </ac:spMkLst>
        </pc:spChg>
        <pc:spChg chg="add mod">
          <ac:chgData name="三田 深愛" userId="06f75ae7-8e52-46e8-9bca-cb6b470e42fa" providerId="ADAL" clId="{3D300D48-239B-2141-9FF7-9F107927D71E}" dt="2023-11-19T06:20:53.957" v="13508" actId="1076"/>
          <ac:spMkLst>
            <pc:docMk/>
            <pc:sldMk cId="2106091981" sldId="256"/>
            <ac:spMk id="58" creationId="{A3F11EB5-4EBF-F90F-DEF8-E4014C7DA88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59" creationId="{AE979ABC-B615-AD70-50BB-5C1033CA6C7D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0" creationId="{11DAB748-590E-9273-4B11-E1DD37E76B28}"/>
          </ac:spMkLst>
        </pc:spChg>
        <pc:spChg chg="add mod">
          <ac:chgData name="三田 深愛" userId="06f75ae7-8e52-46e8-9bca-cb6b470e42fa" providerId="ADAL" clId="{3D300D48-239B-2141-9FF7-9F107927D71E}" dt="2023-11-18T06:21:02.677" v="791" actId="1037"/>
          <ac:spMkLst>
            <pc:docMk/>
            <pc:sldMk cId="2106091981" sldId="256"/>
            <ac:spMk id="61" creationId="{52F032B2-5295-EC37-40BD-E781427DCEE9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2" creationId="{F6F66C4F-69E4-C4EC-B658-07B29C7EBBB0}"/>
          </ac:spMkLst>
        </pc:spChg>
        <pc:spChg chg="add del mod">
          <ac:chgData name="三田 深愛" userId="06f75ae7-8e52-46e8-9bca-cb6b470e42fa" providerId="ADAL" clId="{3D300D48-239B-2141-9FF7-9F107927D71E}" dt="2023-11-18T15:01:54.600" v="12750" actId="478"/>
          <ac:spMkLst>
            <pc:docMk/>
            <pc:sldMk cId="2106091981" sldId="256"/>
            <ac:spMk id="63" creationId="{3ED89130-512D-F718-FEE3-BD5E97DBEE7F}"/>
          </ac:spMkLst>
        </pc:spChg>
        <pc:spChg chg="add del mod ord">
          <ac:chgData name="三田 深愛" userId="06f75ae7-8e52-46e8-9bca-cb6b470e42fa" providerId="ADAL" clId="{3D300D48-239B-2141-9FF7-9F107927D71E}" dt="2023-11-19T06:27:38.139" v="13571" actId="478"/>
          <ac:spMkLst>
            <pc:docMk/>
            <pc:sldMk cId="2106091981" sldId="256"/>
            <ac:spMk id="63" creationId="{5A5AB13F-A1E3-A597-E1F3-33BCFCDFE2A5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4" creationId="{2C1C9035-968E-98A2-D5ED-9A57BDB05997}"/>
          </ac:spMkLst>
        </pc:spChg>
        <pc:spChg chg="add del">
          <ac:chgData name="三田 深愛" userId="06f75ae7-8e52-46e8-9bca-cb6b470e42fa" providerId="ADAL" clId="{3D300D48-239B-2141-9FF7-9F107927D71E}" dt="2023-11-18T06:18:43.777" v="770" actId="571"/>
          <ac:spMkLst>
            <pc:docMk/>
            <pc:sldMk cId="2106091981" sldId="256"/>
            <ac:spMk id="65" creationId="{26179F51-1CF2-2590-8A70-EB9EFB259CA7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6" creationId="{FEB5FC0F-E22E-1DA2-4929-12CFA6F0EEFC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68" creationId="{50C15202-7E67-CB4B-00F2-F3B0B4E24231}"/>
          </ac:spMkLst>
        </pc:spChg>
        <pc:spChg chg="add del mod ord">
          <ac:chgData name="三田 深愛" userId="06f75ae7-8e52-46e8-9bca-cb6b470e42fa" providerId="ADAL" clId="{3D300D48-239B-2141-9FF7-9F107927D71E}" dt="2023-11-19T06:28:18.338" v="13577" actId="478"/>
          <ac:spMkLst>
            <pc:docMk/>
            <pc:sldMk cId="2106091981" sldId="256"/>
            <ac:spMk id="69" creationId="{59F2BB20-837D-E718-50BD-FBE37D5A248E}"/>
          </ac:spMkLst>
        </pc:spChg>
        <pc:spChg chg="add del mod">
          <ac:chgData name="三田 深愛" userId="06f75ae7-8e52-46e8-9bca-cb6b470e42fa" providerId="ADAL" clId="{3D300D48-239B-2141-9FF7-9F107927D71E}" dt="2023-11-18T15:01:54.604" v="12751" actId="478"/>
          <ac:spMkLst>
            <pc:docMk/>
            <pc:sldMk cId="2106091981" sldId="256"/>
            <ac:spMk id="69" creationId="{91B9875B-8EDC-90F4-DCCE-E4AA8345FF79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70" creationId="{B594FAD2-63DC-F75D-7D3C-4938EF5450F1}"/>
          </ac:spMkLst>
        </pc:spChg>
        <pc:spChg chg="add mod">
          <ac:chgData name="三田 深愛" userId="06f75ae7-8e52-46e8-9bca-cb6b470e42fa" providerId="ADAL" clId="{3D300D48-239B-2141-9FF7-9F107927D71E}" dt="2023-11-18T06:21:26.457" v="800" actId="1076"/>
          <ac:spMkLst>
            <pc:docMk/>
            <pc:sldMk cId="2106091981" sldId="256"/>
            <ac:spMk id="71" creationId="{BE56B349-01EE-4CCC-AC15-59B7FBCCCA45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72" creationId="{05064990-357F-F40C-F54A-3DAE8039B963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74" creationId="{CAEB0D74-BF86-D969-2166-C1E82F0F8335}"/>
          </ac:spMkLst>
        </pc:spChg>
        <pc:spChg chg="add mod">
          <ac:chgData name="三田 深愛" userId="06f75ae7-8e52-46e8-9bca-cb6b470e42fa" providerId="ADAL" clId="{3D300D48-239B-2141-9FF7-9F107927D71E}" dt="2023-11-18T06:21:44.862" v="814" actId="20577"/>
          <ac:spMkLst>
            <pc:docMk/>
            <pc:sldMk cId="2106091981" sldId="256"/>
            <ac:spMk id="75" creationId="{72D29DB2-9185-F1EA-D5AB-7E1EDD6A196E}"/>
          </ac:spMkLst>
        </pc:spChg>
        <pc:spChg chg="add mod topLvl">
          <ac:chgData name="三田 深愛" userId="06f75ae7-8e52-46e8-9bca-cb6b470e42fa" providerId="ADAL" clId="{3D300D48-239B-2141-9FF7-9F107927D71E}" dt="2023-11-18T14:45:35.811" v="11979" actId="113"/>
          <ac:spMkLst>
            <pc:docMk/>
            <pc:sldMk cId="2106091981" sldId="256"/>
            <ac:spMk id="76" creationId="{839572F3-AFBB-48A5-60E8-40D4FE81BDDB}"/>
          </ac:spMkLst>
        </pc:spChg>
        <pc:spChg chg="add mod">
          <ac:chgData name="三田 深愛" userId="06f75ae7-8e52-46e8-9bca-cb6b470e42fa" providerId="ADAL" clId="{3D300D48-239B-2141-9FF7-9F107927D71E}" dt="2023-11-18T15:05:23.684" v="12890" actId="20577"/>
          <ac:spMkLst>
            <pc:docMk/>
            <pc:sldMk cId="2106091981" sldId="256"/>
            <ac:spMk id="77" creationId="{8780942F-5EA2-A769-FCCB-4DFB38FAA5F8}"/>
          </ac:spMkLst>
        </pc:spChg>
        <pc:spChg chg="add del mod ord">
          <ac:chgData name="三田 深愛" userId="06f75ae7-8e52-46e8-9bca-cb6b470e42fa" providerId="ADAL" clId="{3D300D48-239B-2141-9FF7-9F107927D71E}" dt="2023-11-19T06:28:14.215" v="13576" actId="478"/>
          <ac:spMkLst>
            <pc:docMk/>
            <pc:sldMk cId="2106091981" sldId="256"/>
            <ac:spMk id="78" creationId="{A3CE6EBB-937B-EFD5-61AA-CD83B1C2F729}"/>
          </ac:spMkLst>
        </pc:spChg>
        <pc:spChg chg="add mod topLvl">
          <ac:chgData name="三田 深愛" userId="06f75ae7-8e52-46e8-9bca-cb6b470e42fa" providerId="ADAL" clId="{3D300D48-239B-2141-9FF7-9F107927D71E}" dt="2023-11-18T06:20:59.666" v="788" actId="1076"/>
          <ac:spMkLst>
            <pc:docMk/>
            <pc:sldMk cId="2106091981" sldId="256"/>
            <ac:spMk id="79" creationId="{BA147767-6739-BC98-4FC3-4B08DE6C22BE}"/>
          </ac:spMkLst>
        </pc:spChg>
        <pc:spChg chg="add mod">
          <ac:chgData name="三田 深愛" userId="06f75ae7-8e52-46e8-9bca-cb6b470e42fa" providerId="ADAL" clId="{3D300D48-239B-2141-9FF7-9F107927D71E}" dt="2023-11-18T06:22:11.696" v="826" actId="1076"/>
          <ac:spMkLst>
            <pc:docMk/>
            <pc:sldMk cId="2106091981" sldId="256"/>
            <ac:spMk id="80" creationId="{9112A93F-1825-1C97-F49F-4033974A56C8}"/>
          </ac:spMkLst>
        </pc:spChg>
        <pc:spChg chg="add mod topLvl">
          <ac:chgData name="三田 深愛" userId="06f75ae7-8e52-46e8-9bca-cb6b470e42fa" providerId="ADAL" clId="{3D300D48-239B-2141-9FF7-9F107927D71E}" dt="2023-11-19T06:22:32.523" v="13517" actId="1076"/>
          <ac:spMkLst>
            <pc:docMk/>
            <pc:sldMk cId="2106091981" sldId="256"/>
            <ac:spMk id="81" creationId="{042BB115-EA56-6312-0B63-9D75815C68BE}"/>
          </ac:spMkLst>
        </pc:spChg>
        <pc:spChg chg="add mod">
          <ac:chgData name="三田 深愛" userId="06f75ae7-8e52-46e8-9bca-cb6b470e42fa" providerId="ADAL" clId="{3D300D48-239B-2141-9FF7-9F107927D71E}" dt="2023-11-18T06:22:30.575" v="840" actId="1038"/>
          <ac:spMkLst>
            <pc:docMk/>
            <pc:sldMk cId="2106091981" sldId="256"/>
            <ac:spMk id="82" creationId="{A53F4E81-32D6-4A41-8405-CCCF6E610059}"/>
          </ac:spMkLst>
        </pc:spChg>
        <pc:spChg chg="add del mod ord">
          <ac:chgData name="三田 深愛" userId="06f75ae7-8e52-46e8-9bca-cb6b470e42fa" providerId="ADAL" clId="{3D300D48-239B-2141-9FF7-9F107927D71E}" dt="2023-11-19T06:30:28.271" v="13596" actId="478"/>
          <ac:spMkLst>
            <pc:docMk/>
            <pc:sldMk cId="2106091981" sldId="256"/>
            <ac:spMk id="83" creationId="{B0125952-52D2-2CAB-CFF1-8A7371A5CA58}"/>
          </ac:spMkLst>
        </pc:spChg>
        <pc:spChg chg="add mod">
          <ac:chgData name="三田 深愛" userId="06f75ae7-8e52-46e8-9bca-cb6b470e42fa" providerId="ADAL" clId="{3D300D48-239B-2141-9FF7-9F107927D71E}" dt="2023-11-18T06:22:57.556" v="873" actId="1037"/>
          <ac:spMkLst>
            <pc:docMk/>
            <pc:sldMk cId="2106091981" sldId="256"/>
            <ac:spMk id="84" creationId="{A0628A33-304B-A7EB-EB52-F552EA533A90}"/>
          </ac:spMkLst>
        </pc:spChg>
        <pc:spChg chg="add del mod ord">
          <ac:chgData name="三田 深愛" userId="06f75ae7-8e52-46e8-9bca-cb6b470e42fa" providerId="ADAL" clId="{3D300D48-239B-2141-9FF7-9F107927D71E}" dt="2023-11-19T06:32:37.954" v="13618" actId="1111"/>
          <ac:spMkLst>
            <pc:docMk/>
            <pc:sldMk cId="2106091981" sldId="256"/>
            <ac:spMk id="85" creationId="{08E1EEA4-F5E6-AB1A-B9C9-E0735A962B2C}"/>
          </ac:spMkLst>
        </pc:spChg>
        <pc:spChg chg="add del">
          <ac:chgData name="三田 深愛" userId="06f75ae7-8e52-46e8-9bca-cb6b470e42fa" providerId="ADAL" clId="{3D300D48-239B-2141-9FF7-9F107927D71E}" dt="2023-11-18T15:06:35.638" v="12923" actId="571"/>
          <ac:spMkLst>
            <pc:docMk/>
            <pc:sldMk cId="2106091981" sldId="256"/>
            <ac:spMk id="85" creationId="{0EF52691-C2F8-37B6-0F9E-48F37A6D8136}"/>
          </ac:spMkLst>
        </pc:spChg>
        <pc:spChg chg="add mod">
          <ac:chgData name="三田 深愛" userId="06f75ae7-8e52-46e8-9bca-cb6b470e42fa" providerId="ADAL" clId="{3D300D48-239B-2141-9FF7-9F107927D71E}" dt="2023-11-18T06:23:47.681" v="891" actId="1076"/>
          <ac:spMkLst>
            <pc:docMk/>
            <pc:sldMk cId="2106091981" sldId="256"/>
            <ac:spMk id="86" creationId="{84B34EB5-B651-B878-341D-CEC34582C8A1}"/>
          </ac:spMkLst>
        </pc:spChg>
        <pc:spChg chg="add mod">
          <ac:chgData name="三田 深愛" userId="06f75ae7-8e52-46e8-9bca-cb6b470e42fa" providerId="ADAL" clId="{3D300D48-239B-2141-9FF7-9F107927D71E}" dt="2023-11-18T06:24:16.865" v="920" actId="20577"/>
          <ac:spMkLst>
            <pc:docMk/>
            <pc:sldMk cId="2106091981" sldId="256"/>
            <ac:spMk id="88" creationId="{D7E93BCA-FA8D-8983-F1A9-20ACDCC77694}"/>
          </ac:spMkLst>
        </pc:spChg>
        <pc:spChg chg="add del">
          <ac:chgData name="三田 深愛" userId="06f75ae7-8e52-46e8-9bca-cb6b470e42fa" providerId="ADAL" clId="{3D300D48-239B-2141-9FF7-9F107927D71E}" dt="2023-11-18T15:06:35.638" v="12923" actId="571"/>
          <ac:spMkLst>
            <pc:docMk/>
            <pc:sldMk cId="2106091981" sldId="256"/>
            <ac:spMk id="89" creationId="{D9FEC834-9F74-479D-580F-826E9D47C755}"/>
          </ac:spMkLst>
        </pc:spChg>
        <pc:spChg chg="add mod">
          <ac:chgData name="三田 深愛" userId="06f75ae7-8e52-46e8-9bca-cb6b470e42fa" providerId="ADAL" clId="{3D300D48-239B-2141-9FF7-9F107927D71E}" dt="2023-11-18T06:24:42.134" v="933" actId="1076"/>
          <ac:spMkLst>
            <pc:docMk/>
            <pc:sldMk cId="2106091981" sldId="256"/>
            <ac:spMk id="90" creationId="{1BFDC27B-BE0D-4114-77E5-B8AA1FBDB267}"/>
          </ac:spMkLst>
        </pc:spChg>
        <pc:spChg chg="add mod">
          <ac:chgData name="三田 深愛" userId="06f75ae7-8e52-46e8-9bca-cb6b470e42fa" providerId="ADAL" clId="{3D300D48-239B-2141-9FF7-9F107927D71E}" dt="2023-11-18T06:25:00.470" v="947" actId="1076"/>
          <ac:spMkLst>
            <pc:docMk/>
            <pc:sldMk cId="2106091981" sldId="256"/>
            <ac:spMk id="92" creationId="{9BC6508C-AAC3-E392-815E-CF639E92BCF8}"/>
          </ac:spMkLst>
        </pc:spChg>
        <pc:spChg chg="add mod">
          <ac:chgData name="三田 深愛" userId="06f75ae7-8e52-46e8-9bca-cb6b470e42fa" providerId="ADAL" clId="{3D300D48-239B-2141-9FF7-9F107927D71E}" dt="2023-11-18T06:25:14.431" v="949" actId="1076"/>
          <ac:spMkLst>
            <pc:docMk/>
            <pc:sldMk cId="2106091981" sldId="256"/>
            <ac:spMk id="94" creationId="{8A9F9F78-49FA-DD48-8995-BE509AD527BB}"/>
          </ac:spMkLst>
        </pc:spChg>
        <pc:spChg chg="add mod">
          <ac:chgData name="三田 深愛" userId="06f75ae7-8e52-46e8-9bca-cb6b470e42fa" providerId="ADAL" clId="{3D300D48-239B-2141-9FF7-9F107927D71E}" dt="2023-11-18T06:25:29.377" v="951" actId="1076"/>
          <ac:spMkLst>
            <pc:docMk/>
            <pc:sldMk cId="2106091981" sldId="256"/>
            <ac:spMk id="96" creationId="{9763E196-F3FE-DC04-6CDC-4EE1D67ACB20}"/>
          </ac:spMkLst>
        </pc:spChg>
        <pc:spChg chg="add mod">
          <ac:chgData name="三田 深愛" userId="06f75ae7-8e52-46e8-9bca-cb6b470e42fa" providerId="ADAL" clId="{3D300D48-239B-2141-9FF7-9F107927D71E}" dt="2023-11-18T06:25:44.253" v="954" actId="1036"/>
          <ac:spMkLst>
            <pc:docMk/>
            <pc:sldMk cId="2106091981" sldId="256"/>
            <ac:spMk id="98" creationId="{D9B7619A-6469-B009-A352-8F499B52D197}"/>
          </ac:spMkLst>
        </pc:spChg>
        <pc:spChg chg="add mod">
          <ac:chgData name="三田 深愛" userId="06f75ae7-8e52-46e8-9bca-cb6b470e42fa" providerId="ADAL" clId="{3D300D48-239B-2141-9FF7-9F107927D71E}" dt="2023-11-18T06:26:08.986" v="975" actId="1038"/>
          <ac:spMkLst>
            <pc:docMk/>
            <pc:sldMk cId="2106091981" sldId="256"/>
            <ac:spMk id="100" creationId="{FA407C0A-903B-DE60-E067-12B19CC24FEA}"/>
          </ac:spMkLst>
        </pc:spChg>
        <pc:spChg chg="add mod">
          <ac:chgData name="三田 深愛" userId="06f75ae7-8e52-46e8-9bca-cb6b470e42fa" providerId="ADAL" clId="{3D300D48-239B-2141-9FF7-9F107927D71E}" dt="2023-11-18T06:26:42.252" v="1024" actId="1076"/>
          <ac:spMkLst>
            <pc:docMk/>
            <pc:sldMk cId="2106091981" sldId="256"/>
            <ac:spMk id="102" creationId="{C3C4624E-D814-84CD-E031-4FD255100F6A}"/>
          </ac:spMkLst>
        </pc:spChg>
        <pc:spChg chg="add mod">
          <ac:chgData name="三田 深愛" userId="06f75ae7-8e52-46e8-9bca-cb6b470e42fa" providerId="ADAL" clId="{3D300D48-239B-2141-9FF7-9F107927D71E}" dt="2023-11-18T06:26:50.467" v="1035" actId="20577"/>
          <ac:spMkLst>
            <pc:docMk/>
            <pc:sldMk cId="2106091981" sldId="256"/>
            <ac:spMk id="104" creationId="{8923AAF5-1AC6-3CCA-3853-060D7034251C}"/>
          </ac:spMkLst>
        </pc:spChg>
        <pc:spChg chg="add mod">
          <ac:chgData name="三田 深愛" userId="06f75ae7-8e52-46e8-9bca-cb6b470e42fa" providerId="ADAL" clId="{3D300D48-239B-2141-9FF7-9F107927D71E}" dt="2023-11-18T06:27:16.950" v="1059" actId="1037"/>
          <ac:spMkLst>
            <pc:docMk/>
            <pc:sldMk cId="2106091981" sldId="256"/>
            <ac:spMk id="106" creationId="{682632A0-339C-5A1B-7893-D05124074952}"/>
          </ac:spMkLst>
        </pc:spChg>
        <pc:spChg chg="add mod">
          <ac:chgData name="三田 深愛" userId="06f75ae7-8e52-46e8-9bca-cb6b470e42fa" providerId="ADAL" clId="{3D300D48-239B-2141-9FF7-9F107927D71E}" dt="2023-11-18T06:27:31.318" v="1066" actId="1076"/>
          <ac:spMkLst>
            <pc:docMk/>
            <pc:sldMk cId="2106091981" sldId="256"/>
            <ac:spMk id="108" creationId="{4665D66E-5463-EAA6-071D-6D865E81BCA3}"/>
          </ac:spMkLst>
        </pc:spChg>
        <pc:spChg chg="add mod">
          <ac:chgData name="三田 深愛" userId="06f75ae7-8e52-46e8-9bca-cb6b470e42fa" providerId="ADAL" clId="{3D300D48-239B-2141-9FF7-9F107927D71E}" dt="2023-11-18T06:27:44.366" v="1075" actId="1037"/>
          <ac:spMkLst>
            <pc:docMk/>
            <pc:sldMk cId="2106091981" sldId="256"/>
            <ac:spMk id="110" creationId="{7584AA84-A5E0-58FE-2C77-A2592CA5B2E2}"/>
          </ac:spMkLst>
        </pc:spChg>
        <pc:spChg chg="add mod">
          <ac:chgData name="三田 深愛" userId="06f75ae7-8e52-46e8-9bca-cb6b470e42fa" providerId="ADAL" clId="{3D300D48-239B-2141-9FF7-9F107927D71E}" dt="2023-11-18T06:28:16.818" v="1108" actId="1076"/>
          <ac:spMkLst>
            <pc:docMk/>
            <pc:sldMk cId="2106091981" sldId="256"/>
            <ac:spMk id="112" creationId="{22012D7F-14C7-8220-1CC8-AFEDB6974436}"/>
          </ac:spMkLst>
        </pc:spChg>
        <pc:spChg chg="add mod">
          <ac:chgData name="三田 深愛" userId="06f75ae7-8e52-46e8-9bca-cb6b470e42fa" providerId="ADAL" clId="{3D300D48-239B-2141-9FF7-9F107927D71E}" dt="2023-11-18T06:29:03.923" v="1158" actId="1036"/>
          <ac:spMkLst>
            <pc:docMk/>
            <pc:sldMk cId="2106091981" sldId="256"/>
            <ac:spMk id="114" creationId="{D099A0CB-F5BC-6201-CF2E-C39D1F1B7B07}"/>
          </ac:spMkLst>
        </pc:spChg>
        <pc:spChg chg="add mod">
          <ac:chgData name="三田 深愛" userId="06f75ae7-8e52-46e8-9bca-cb6b470e42fa" providerId="ADAL" clId="{3D300D48-239B-2141-9FF7-9F107927D71E}" dt="2023-11-18T06:29:24.883" v="1172" actId="1076"/>
          <ac:spMkLst>
            <pc:docMk/>
            <pc:sldMk cId="2106091981" sldId="256"/>
            <ac:spMk id="116" creationId="{3598BC0E-2BD1-20B2-20A3-1B3E381902FF}"/>
          </ac:spMkLst>
        </pc:spChg>
        <pc:spChg chg="add mod">
          <ac:chgData name="三田 深愛" userId="06f75ae7-8e52-46e8-9bca-cb6b470e42fa" providerId="ADAL" clId="{3D300D48-239B-2141-9FF7-9F107927D71E}" dt="2023-11-18T06:29:38.178" v="1174" actId="1076"/>
          <ac:spMkLst>
            <pc:docMk/>
            <pc:sldMk cId="2106091981" sldId="256"/>
            <ac:spMk id="118" creationId="{F40C1BFC-DE18-EE87-F798-A830B90AA237}"/>
          </ac:spMkLst>
        </pc:spChg>
        <pc:spChg chg="add mod">
          <ac:chgData name="三田 深愛" userId="06f75ae7-8e52-46e8-9bca-cb6b470e42fa" providerId="ADAL" clId="{3D300D48-239B-2141-9FF7-9F107927D71E}" dt="2023-11-18T06:29:57.234" v="1193" actId="1037"/>
          <ac:spMkLst>
            <pc:docMk/>
            <pc:sldMk cId="2106091981" sldId="256"/>
            <ac:spMk id="120" creationId="{A6F65692-E5DD-F5DA-5DD5-7E9E43156F78}"/>
          </ac:spMkLst>
        </pc:spChg>
        <pc:spChg chg="add del">
          <ac:chgData name="三田 深愛" userId="06f75ae7-8e52-46e8-9bca-cb6b470e42fa" providerId="ADAL" clId="{3D300D48-239B-2141-9FF7-9F107927D71E}" dt="2023-11-18T06:30:12.648" v="1195" actId="22"/>
          <ac:spMkLst>
            <pc:docMk/>
            <pc:sldMk cId="2106091981" sldId="256"/>
            <ac:spMk id="123" creationId="{DE923737-77B0-30BA-D1E0-B332F1071622}"/>
          </ac:spMkLst>
        </pc:spChg>
        <pc:spChg chg="add mod">
          <ac:chgData name="三田 深愛" userId="06f75ae7-8e52-46e8-9bca-cb6b470e42fa" providerId="ADAL" clId="{3D300D48-239B-2141-9FF7-9F107927D71E}" dt="2023-11-18T06:30:35.177" v="1207" actId="1076"/>
          <ac:spMkLst>
            <pc:docMk/>
            <pc:sldMk cId="2106091981" sldId="256"/>
            <ac:spMk id="125" creationId="{CB99549F-CDB0-904B-497C-775C4DDC19C8}"/>
          </ac:spMkLst>
        </pc:spChg>
        <pc:spChg chg="add mod">
          <ac:chgData name="三田 深愛" userId="06f75ae7-8e52-46e8-9bca-cb6b470e42fa" providerId="ADAL" clId="{3D300D48-239B-2141-9FF7-9F107927D71E}" dt="2023-11-18T06:30:54.120" v="1225" actId="1076"/>
          <ac:spMkLst>
            <pc:docMk/>
            <pc:sldMk cId="2106091981" sldId="256"/>
            <ac:spMk id="127" creationId="{E269782A-47DC-8C16-ADBC-FE4647B41C77}"/>
          </ac:spMkLst>
        </pc:spChg>
        <pc:spChg chg="add mod">
          <ac:chgData name="三田 深愛" userId="06f75ae7-8e52-46e8-9bca-cb6b470e42fa" providerId="ADAL" clId="{3D300D48-239B-2141-9FF7-9F107927D71E}" dt="2023-11-18T06:31:14.044" v="1243" actId="1038"/>
          <ac:spMkLst>
            <pc:docMk/>
            <pc:sldMk cId="2106091981" sldId="256"/>
            <ac:spMk id="129" creationId="{D1B818B3-C69E-42CE-A1A2-59DEFAEC42FB}"/>
          </ac:spMkLst>
        </pc:spChg>
        <pc:spChg chg="add mod">
          <ac:chgData name="三田 深愛" userId="06f75ae7-8e52-46e8-9bca-cb6b470e42fa" providerId="ADAL" clId="{3D300D48-239B-2141-9FF7-9F107927D71E}" dt="2023-11-18T06:31:31.057" v="1255" actId="1076"/>
          <ac:spMkLst>
            <pc:docMk/>
            <pc:sldMk cId="2106091981" sldId="256"/>
            <ac:spMk id="131" creationId="{7B4EB48F-F1DA-8C7B-8FAB-E7E0E5B798CD}"/>
          </ac:spMkLst>
        </pc:spChg>
        <pc:spChg chg="add mod">
          <ac:chgData name="三田 深愛" userId="06f75ae7-8e52-46e8-9bca-cb6b470e42fa" providerId="ADAL" clId="{3D300D48-239B-2141-9FF7-9F107927D71E}" dt="2023-11-18T06:32:09.778" v="1286" actId="1038"/>
          <ac:spMkLst>
            <pc:docMk/>
            <pc:sldMk cId="2106091981" sldId="256"/>
            <ac:spMk id="133" creationId="{F3EA3930-160D-35E9-7F0B-02948ADE3865}"/>
          </ac:spMkLst>
        </pc:spChg>
        <pc:spChg chg="add mod">
          <ac:chgData name="三田 深愛" userId="06f75ae7-8e52-46e8-9bca-cb6b470e42fa" providerId="ADAL" clId="{3D300D48-239B-2141-9FF7-9F107927D71E}" dt="2023-11-18T06:32:33.054" v="1310" actId="1076"/>
          <ac:spMkLst>
            <pc:docMk/>
            <pc:sldMk cId="2106091981" sldId="256"/>
            <ac:spMk id="135" creationId="{521CCCF4-C693-C909-204E-4185A6F751B6}"/>
          </ac:spMkLst>
        </pc:spChg>
        <pc:spChg chg="add mod">
          <ac:chgData name="三田 深愛" userId="06f75ae7-8e52-46e8-9bca-cb6b470e42fa" providerId="ADAL" clId="{3D300D48-239B-2141-9FF7-9F107927D71E}" dt="2023-11-18T06:32:57.999" v="1330" actId="1076"/>
          <ac:spMkLst>
            <pc:docMk/>
            <pc:sldMk cId="2106091981" sldId="256"/>
            <ac:spMk id="137" creationId="{E2207730-A4F2-F1F4-9FF9-BFBC335BA787}"/>
          </ac:spMkLst>
        </pc:spChg>
        <pc:spChg chg="add mod">
          <ac:chgData name="三田 深愛" userId="06f75ae7-8e52-46e8-9bca-cb6b470e42fa" providerId="ADAL" clId="{3D300D48-239B-2141-9FF7-9F107927D71E}" dt="2023-11-18T06:33:24.933" v="1345" actId="1038"/>
          <ac:spMkLst>
            <pc:docMk/>
            <pc:sldMk cId="2106091981" sldId="256"/>
            <ac:spMk id="139" creationId="{43C6F7F6-515A-321A-B692-EAB7EF98E22F}"/>
          </ac:spMkLst>
        </pc:spChg>
        <pc:spChg chg="add mod">
          <ac:chgData name="三田 深愛" userId="06f75ae7-8e52-46e8-9bca-cb6b470e42fa" providerId="ADAL" clId="{3D300D48-239B-2141-9FF7-9F107927D71E}" dt="2023-11-18T06:33:46.727" v="1359" actId="1037"/>
          <ac:spMkLst>
            <pc:docMk/>
            <pc:sldMk cId="2106091981" sldId="256"/>
            <ac:spMk id="141" creationId="{A3A1A8A9-2D36-E9FD-CC63-C3A1306F72CD}"/>
          </ac:spMkLst>
        </pc:spChg>
        <pc:spChg chg="add mod">
          <ac:chgData name="三田 深愛" userId="06f75ae7-8e52-46e8-9bca-cb6b470e42fa" providerId="ADAL" clId="{3D300D48-239B-2141-9FF7-9F107927D71E}" dt="2023-11-18T06:34:07.927" v="1369" actId="1076"/>
          <ac:spMkLst>
            <pc:docMk/>
            <pc:sldMk cId="2106091981" sldId="256"/>
            <ac:spMk id="143" creationId="{ACC0D8FF-0241-A258-6454-67D50E8981A8}"/>
          </ac:spMkLst>
        </pc:spChg>
        <pc:spChg chg="add mod">
          <ac:chgData name="三田 深愛" userId="06f75ae7-8e52-46e8-9bca-cb6b470e42fa" providerId="ADAL" clId="{3D300D48-239B-2141-9FF7-9F107927D71E}" dt="2023-11-18T06:34:33.604" v="1376" actId="1076"/>
          <ac:spMkLst>
            <pc:docMk/>
            <pc:sldMk cId="2106091981" sldId="256"/>
            <ac:spMk id="145" creationId="{1C2B889D-15DA-E81B-1D21-880BF434940D}"/>
          </ac:spMkLst>
        </pc:spChg>
        <pc:spChg chg="add mod">
          <ac:chgData name="三田 深愛" userId="06f75ae7-8e52-46e8-9bca-cb6b470e42fa" providerId="ADAL" clId="{3D300D48-239B-2141-9FF7-9F107927D71E}" dt="2023-11-18T06:34:59.532" v="1395" actId="1035"/>
          <ac:spMkLst>
            <pc:docMk/>
            <pc:sldMk cId="2106091981" sldId="256"/>
            <ac:spMk id="147" creationId="{2731168E-1B74-C53B-3A99-F6C9928B5122}"/>
          </ac:spMkLst>
        </pc:spChg>
        <pc:spChg chg="add mod">
          <ac:chgData name="三田 深愛" userId="06f75ae7-8e52-46e8-9bca-cb6b470e42fa" providerId="ADAL" clId="{3D300D48-239B-2141-9FF7-9F107927D71E}" dt="2023-11-18T06:35:39.846" v="1422" actId="1076"/>
          <ac:spMkLst>
            <pc:docMk/>
            <pc:sldMk cId="2106091981" sldId="256"/>
            <ac:spMk id="149" creationId="{E5EFC2AB-E6CD-482F-1EBE-F98553F1525E}"/>
          </ac:spMkLst>
        </pc:spChg>
        <pc:spChg chg="add mod">
          <ac:chgData name="三田 深愛" userId="06f75ae7-8e52-46e8-9bca-cb6b470e42fa" providerId="ADAL" clId="{3D300D48-239B-2141-9FF7-9F107927D71E}" dt="2023-11-18T06:35:58.427" v="1435" actId="1076"/>
          <ac:spMkLst>
            <pc:docMk/>
            <pc:sldMk cId="2106091981" sldId="256"/>
            <ac:spMk id="151" creationId="{B99CDF6E-B44F-4E62-7048-24CB6A5CB519}"/>
          </ac:spMkLst>
        </pc:spChg>
        <pc:spChg chg="add mod">
          <ac:chgData name="三田 深愛" userId="06f75ae7-8e52-46e8-9bca-cb6b470e42fa" providerId="ADAL" clId="{3D300D48-239B-2141-9FF7-9F107927D71E}" dt="2023-11-18T06:36:17.927" v="1460" actId="1076"/>
          <ac:spMkLst>
            <pc:docMk/>
            <pc:sldMk cId="2106091981" sldId="256"/>
            <ac:spMk id="153" creationId="{9C66CE71-F977-2404-BF27-EE213D9CA889}"/>
          </ac:spMkLst>
        </pc:spChg>
        <pc:spChg chg="add mod">
          <ac:chgData name="三田 深愛" userId="06f75ae7-8e52-46e8-9bca-cb6b470e42fa" providerId="ADAL" clId="{3D300D48-239B-2141-9FF7-9F107927D71E}" dt="2023-11-18T06:36:35.966" v="1482" actId="1038"/>
          <ac:spMkLst>
            <pc:docMk/>
            <pc:sldMk cId="2106091981" sldId="256"/>
            <ac:spMk id="155" creationId="{A6C2A0E4-7FBE-E1C5-65C2-81DCB0E694BC}"/>
          </ac:spMkLst>
        </pc:spChg>
        <pc:spChg chg="add mod">
          <ac:chgData name="三田 深愛" userId="06f75ae7-8e52-46e8-9bca-cb6b470e42fa" providerId="ADAL" clId="{3D300D48-239B-2141-9FF7-9F107927D71E}" dt="2023-11-18T06:36:51.616" v="1495" actId="1076"/>
          <ac:spMkLst>
            <pc:docMk/>
            <pc:sldMk cId="2106091981" sldId="256"/>
            <ac:spMk id="157" creationId="{7F7683BC-9416-6EDC-1C98-CB5933755739}"/>
          </ac:spMkLst>
        </pc:spChg>
        <pc:spChg chg="add mod">
          <ac:chgData name="三田 深愛" userId="06f75ae7-8e52-46e8-9bca-cb6b470e42fa" providerId="ADAL" clId="{3D300D48-239B-2141-9FF7-9F107927D71E}" dt="2023-11-18T06:37:13.106" v="1514" actId="1076"/>
          <ac:spMkLst>
            <pc:docMk/>
            <pc:sldMk cId="2106091981" sldId="256"/>
            <ac:spMk id="159" creationId="{EF211014-8FEB-6C85-AEE6-F32DE99227E8}"/>
          </ac:spMkLst>
        </pc:spChg>
        <pc:spChg chg="add mod">
          <ac:chgData name="三田 深愛" userId="06f75ae7-8e52-46e8-9bca-cb6b470e42fa" providerId="ADAL" clId="{3D300D48-239B-2141-9FF7-9F107927D71E}" dt="2023-11-18T06:38:16.449" v="1584" actId="1036"/>
          <ac:spMkLst>
            <pc:docMk/>
            <pc:sldMk cId="2106091981" sldId="256"/>
            <ac:spMk id="161" creationId="{6148D234-3B10-6C46-59B6-548872480FF4}"/>
          </ac:spMkLst>
        </pc:spChg>
        <pc:grpChg chg="add mod">
          <ac:chgData name="三田 深愛" userId="06f75ae7-8e52-46e8-9bca-cb6b470e42fa" providerId="ADAL" clId="{3D300D48-239B-2141-9FF7-9F107927D71E}" dt="2023-11-19T06:19:20.456" v="13499" actId="1076"/>
          <ac:grpSpMkLst>
            <pc:docMk/>
            <pc:sldMk cId="2106091981" sldId="256"/>
            <ac:grpSpMk id="34" creationId="{6C10C8C7-822C-D779-C38B-EA5EA8EA058D}"/>
          </ac:grpSpMkLst>
        </pc:grpChg>
        <pc:grpChg chg="add mod">
          <ac:chgData name="三田 深愛" userId="06f75ae7-8e52-46e8-9bca-cb6b470e42fa" providerId="ADAL" clId="{3D300D48-239B-2141-9FF7-9F107927D71E}" dt="2023-11-19T06:29:02.783" v="13582" actId="1076"/>
          <ac:grpSpMkLst>
            <pc:docMk/>
            <pc:sldMk cId="2106091981" sldId="256"/>
            <ac:grpSpMk id="67" creationId="{81B97B31-7942-CF7A-5C45-60085935BBCF}"/>
          </ac:grpSpMkLst>
        </pc:grpChg>
        <pc:grpChg chg="add del mod">
          <ac:chgData name="三田 深愛" userId="06f75ae7-8e52-46e8-9bca-cb6b470e42fa" providerId="ADAL" clId="{3D300D48-239B-2141-9FF7-9F107927D71E}" dt="2023-11-18T06:16:00.533" v="743" actId="165"/>
          <ac:grpSpMkLst>
            <pc:docMk/>
            <pc:sldMk cId="2106091981" sldId="256"/>
            <ac:grpSpMk id="77" creationId="{6BFD9DDB-8996-379F-7247-BB44CD4E5755}"/>
          </ac:grpSpMkLst>
        </pc:grpChg>
        <pc:grpChg chg="add">
          <ac:chgData name="三田 深愛" userId="06f75ae7-8e52-46e8-9bca-cb6b470e42fa" providerId="ADAL" clId="{3D300D48-239B-2141-9FF7-9F107927D71E}" dt="2023-11-19T06:43:53.870" v="13759" actId="164"/>
          <ac:grpSpMkLst>
            <pc:docMk/>
            <pc:sldMk cId="2106091981" sldId="256"/>
            <ac:grpSpMk id="87" creationId="{4D94B22B-186B-0680-A8BB-8072D9E0E787}"/>
          </ac:grpSpMkLst>
        </pc:grpChg>
        <pc:grpChg chg="add">
          <ac:chgData name="三田 深愛" userId="06f75ae7-8e52-46e8-9bca-cb6b470e42fa" providerId="ADAL" clId="{3D300D48-239B-2141-9FF7-9F107927D71E}" dt="2023-11-19T06:43:59.781" v="13760" actId="164"/>
          <ac:grpSpMkLst>
            <pc:docMk/>
            <pc:sldMk cId="2106091981" sldId="256"/>
            <ac:grpSpMk id="89" creationId="{33AD8412-9F23-62EF-3401-EA2FA4B9517A}"/>
          </ac:grpSpMkLst>
        </pc:grpChg>
        <pc:grpChg chg="add del mod">
          <ac:chgData name="三田 深愛" userId="06f75ae7-8e52-46e8-9bca-cb6b470e42fa" providerId="ADAL" clId="{3D300D48-239B-2141-9FF7-9F107927D71E}" dt="2023-11-19T06:25:40.202" v="13550" actId="1076"/>
          <ac:grpSpMkLst>
            <pc:docMk/>
            <pc:sldMk cId="2106091981" sldId="256"/>
            <ac:grpSpMk id="91" creationId="{8C8A963F-4FCB-0DEF-26D9-7A2261ABA7ED}"/>
          </ac:grpSpMkLst>
        </pc:grpChg>
        <pc:grpChg chg="add mod">
          <ac:chgData name="三田 深愛" userId="06f75ae7-8e52-46e8-9bca-cb6b470e42fa" providerId="ADAL" clId="{3D300D48-239B-2141-9FF7-9F107927D71E}" dt="2023-11-19T06:25:44.282" v="13552" actId="1076"/>
          <ac:grpSpMkLst>
            <pc:docMk/>
            <pc:sldMk cId="2106091981" sldId="256"/>
            <ac:grpSpMk id="162" creationId="{52715837-D559-36C4-8AAE-9BFADF21090B}"/>
          </ac:grpSpMkLst>
        </pc:grpChg>
      </pc:sldChg>
      <pc:sldChg chg="modSp">
        <pc:chgData name="三田 深愛" userId="06f75ae7-8e52-46e8-9bca-cb6b470e42fa" providerId="ADAL" clId="{3D300D48-239B-2141-9FF7-9F107927D71E}" dt="2023-11-19T01:11:23.799" v="13351" actId="22"/>
        <pc:sldMkLst>
          <pc:docMk/>
          <pc:sldMk cId="3787809218" sldId="256"/>
        </pc:sldMkLst>
        <pc:cxnChg chg="mod">
          <ac:chgData name="三田 深愛" userId="06f75ae7-8e52-46e8-9bca-cb6b470e42fa" providerId="ADAL" clId="{3D300D48-239B-2141-9FF7-9F107927D71E}" dt="2023-11-19T01:11:23.799" v="13351" actId="22"/>
          <ac:cxnSpMkLst>
            <pc:docMk/>
            <pc:sldMk cId="3787809218" sldId="256"/>
            <ac:cxnSpMk id="2" creationId="{E3A6046C-C61C-8902-D15A-163DA90818AC}"/>
          </ac:cxnSpMkLst>
        </pc:cxnChg>
      </pc:sldChg>
      <pc:sldChg chg="addSp delSp modSp mod setBg">
        <pc:chgData name="三田 深愛" userId="06f75ae7-8e52-46e8-9bca-cb6b470e42fa" providerId="ADAL" clId="{3D300D48-239B-2141-9FF7-9F107927D71E}" dt="2023-11-20T13:12:05.186" v="14599" actId="478"/>
        <pc:sldMkLst>
          <pc:docMk/>
          <pc:sldMk cId="4283405090" sldId="257"/>
        </pc:sldMkLst>
        <pc:spChg chg="add mod">
          <ac:chgData name="三田 深愛" userId="06f75ae7-8e52-46e8-9bca-cb6b470e42fa" providerId="ADAL" clId="{3D300D48-239B-2141-9FF7-9F107927D71E}" dt="2023-11-18T23:57:14.623" v="12966" actId="20577"/>
          <ac:spMkLst>
            <pc:docMk/>
            <pc:sldMk cId="4283405090" sldId="257"/>
            <ac:spMk id="7" creationId="{923DDDD8-18C4-1A03-A452-D57586F072A7}"/>
          </ac:spMkLst>
        </pc:spChg>
        <pc:spChg chg="add del">
          <ac:chgData name="三田 深愛" userId="06f75ae7-8e52-46e8-9bca-cb6b470e42fa" providerId="ADAL" clId="{3D300D48-239B-2141-9FF7-9F107927D71E}" dt="2023-11-20T13:12:05.186" v="14599" actId="478"/>
          <ac:spMkLst>
            <pc:docMk/>
            <pc:sldMk cId="4283405090" sldId="257"/>
            <ac:spMk id="8" creationId="{0BBC7B99-D8EB-2655-5A1F-E7632C774D07}"/>
          </ac:spMkLst>
        </pc:spChg>
        <pc:spChg chg="add mod">
          <ac:chgData name="三田 深愛" userId="06f75ae7-8e52-46e8-9bca-cb6b470e42fa" providerId="ADAL" clId="{3D300D48-239B-2141-9FF7-9F107927D71E}" dt="2023-11-18T06:40:47.878" v="1636" actId="1037"/>
          <ac:spMkLst>
            <pc:docMk/>
            <pc:sldMk cId="4283405090" sldId="257"/>
            <ac:spMk id="11" creationId="{5B0F5D30-97FB-E52E-1F30-71BFD38F8EC5}"/>
          </ac:spMkLst>
        </pc:spChg>
        <pc:spChg chg="add mod">
          <ac:chgData name="三田 深愛" userId="06f75ae7-8e52-46e8-9bca-cb6b470e42fa" providerId="ADAL" clId="{3D300D48-239B-2141-9FF7-9F107927D71E}" dt="2023-11-18T06:41:12.950" v="1663" actId="14100"/>
          <ac:spMkLst>
            <pc:docMk/>
            <pc:sldMk cId="4283405090" sldId="257"/>
            <ac:spMk id="13" creationId="{F5A76C13-28D8-04F9-2F80-A4A99D3B296A}"/>
          </ac:spMkLst>
        </pc:spChg>
        <pc:spChg chg="add mod">
          <ac:chgData name="三田 深愛" userId="06f75ae7-8e52-46e8-9bca-cb6b470e42fa" providerId="ADAL" clId="{3D300D48-239B-2141-9FF7-9F107927D71E}" dt="2023-11-18T06:41:37.809" v="1688" actId="1076"/>
          <ac:spMkLst>
            <pc:docMk/>
            <pc:sldMk cId="4283405090" sldId="257"/>
            <ac:spMk id="15" creationId="{9067CC4A-1671-5D41-1F8C-C2A3B21969D4}"/>
          </ac:spMkLst>
        </pc:spChg>
        <pc:spChg chg="add mod">
          <ac:chgData name="三田 深愛" userId="06f75ae7-8e52-46e8-9bca-cb6b470e42fa" providerId="ADAL" clId="{3D300D48-239B-2141-9FF7-9F107927D71E}" dt="2023-11-18T06:41:49.471" v="1690" actId="1076"/>
          <ac:spMkLst>
            <pc:docMk/>
            <pc:sldMk cId="4283405090" sldId="257"/>
            <ac:spMk id="17" creationId="{4535AC43-5D99-4E42-BF74-EDB723ADB3A0}"/>
          </ac:spMkLst>
        </pc:spChg>
        <pc:spChg chg="add mod">
          <ac:chgData name="三田 深愛" userId="06f75ae7-8e52-46e8-9bca-cb6b470e42fa" providerId="ADAL" clId="{3D300D48-239B-2141-9FF7-9F107927D71E}" dt="2023-11-18T06:42:07.897" v="1714" actId="1076"/>
          <ac:spMkLst>
            <pc:docMk/>
            <pc:sldMk cId="4283405090" sldId="257"/>
            <ac:spMk id="19" creationId="{ECCD5EC2-A4C0-5F2E-81ED-D3698F6965B9}"/>
          </ac:spMkLst>
        </pc:spChg>
        <pc:spChg chg="add mod">
          <ac:chgData name="三田 深愛" userId="06f75ae7-8e52-46e8-9bca-cb6b470e42fa" providerId="ADAL" clId="{3D300D48-239B-2141-9FF7-9F107927D71E}" dt="2023-11-18T06:42:34.539" v="1743" actId="20577"/>
          <ac:spMkLst>
            <pc:docMk/>
            <pc:sldMk cId="4283405090" sldId="257"/>
            <ac:spMk id="21" creationId="{3246B4A6-1ADD-D800-36E8-D4D1E9CFADC6}"/>
          </ac:spMkLst>
        </pc:spChg>
        <pc:spChg chg="add mod">
          <ac:chgData name="三田 深愛" userId="06f75ae7-8e52-46e8-9bca-cb6b470e42fa" providerId="ADAL" clId="{3D300D48-239B-2141-9FF7-9F107927D71E}" dt="2023-11-18T06:43:06.316" v="1767" actId="1036"/>
          <ac:spMkLst>
            <pc:docMk/>
            <pc:sldMk cId="4283405090" sldId="257"/>
            <ac:spMk id="23" creationId="{3FD4C00C-4FA9-C378-DD09-5A8D606A0342}"/>
          </ac:spMkLst>
        </pc:spChg>
        <pc:spChg chg="add mod">
          <ac:chgData name="三田 深愛" userId="06f75ae7-8e52-46e8-9bca-cb6b470e42fa" providerId="ADAL" clId="{3D300D48-239B-2141-9FF7-9F107927D71E}" dt="2023-11-18T06:43:22.192" v="1772" actId="1037"/>
          <ac:spMkLst>
            <pc:docMk/>
            <pc:sldMk cId="4283405090" sldId="257"/>
            <ac:spMk id="25" creationId="{81033B9A-3EA8-AA31-AEAE-1276D9896378}"/>
          </ac:spMkLst>
        </pc:spChg>
        <pc:spChg chg="add mod">
          <ac:chgData name="三田 深愛" userId="06f75ae7-8e52-46e8-9bca-cb6b470e42fa" providerId="ADAL" clId="{3D300D48-239B-2141-9FF7-9F107927D71E}" dt="2023-11-18T06:43:38.768" v="1791" actId="1037"/>
          <ac:spMkLst>
            <pc:docMk/>
            <pc:sldMk cId="4283405090" sldId="257"/>
            <ac:spMk id="27" creationId="{E171CDA7-E977-598D-9B0F-E896751BB12F}"/>
          </ac:spMkLst>
        </pc:spChg>
        <pc:spChg chg="add mod">
          <ac:chgData name="三田 深愛" userId="06f75ae7-8e52-46e8-9bca-cb6b470e42fa" providerId="ADAL" clId="{3D300D48-239B-2141-9FF7-9F107927D71E}" dt="2023-11-18T06:43:52.711" v="1805" actId="1038"/>
          <ac:spMkLst>
            <pc:docMk/>
            <pc:sldMk cId="4283405090" sldId="257"/>
            <ac:spMk id="29" creationId="{2405DF47-347D-0EDF-4EB4-85CAA04ABE8D}"/>
          </ac:spMkLst>
        </pc:spChg>
        <pc:spChg chg="add mod">
          <ac:chgData name="三田 深愛" userId="06f75ae7-8e52-46e8-9bca-cb6b470e42fa" providerId="ADAL" clId="{3D300D48-239B-2141-9FF7-9F107927D71E}" dt="2023-11-18T06:44:23.155" v="1816" actId="1076"/>
          <ac:spMkLst>
            <pc:docMk/>
            <pc:sldMk cId="4283405090" sldId="257"/>
            <ac:spMk id="31" creationId="{767C9FFC-F2B8-08D6-CBD7-43160D79175A}"/>
          </ac:spMkLst>
        </pc:spChg>
        <pc:spChg chg="add mod">
          <ac:chgData name="三田 深愛" userId="06f75ae7-8e52-46e8-9bca-cb6b470e42fa" providerId="ADAL" clId="{3D300D48-239B-2141-9FF7-9F107927D71E}" dt="2023-11-18T06:45:11.042" v="1875" actId="1037"/>
          <ac:spMkLst>
            <pc:docMk/>
            <pc:sldMk cId="4283405090" sldId="257"/>
            <ac:spMk id="33" creationId="{C1BF2DD6-AEB4-69EF-A63F-BE443F2B4DAF}"/>
          </ac:spMkLst>
        </pc:spChg>
        <pc:spChg chg="add mod">
          <ac:chgData name="三田 深愛" userId="06f75ae7-8e52-46e8-9bca-cb6b470e42fa" providerId="ADAL" clId="{3D300D48-239B-2141-9FF7-9F107927D71E}" dt="2023-11-18T06:45:45.511" v="1919" actId="1037"/>
          <ac:spMkLst>
            <pc:docMk/>
            <pc:sldMk cId="4283405090" sldId="257"/>
            <ac:spMk id="35" creationId="{24339C83-D30F-DBB9-1061-F59454616842}"/>
          </ac:spMkLst>
        </pc:spChg>
        <pc:spChg chg="add mod">
          <ac:chgData name="三田 深愛" userId="06f75ae7-8e52-46e8-9bca-cb6b470e42fa" providerId="ADAL" clId="{3D300D48-239B-2141-9FF7-9F107927D71E}" dt="2023-11-18T06:46:23.778" v="1937" actId="1038"/>
          <ac:spMkLst>
            <pc:docMk/>
            <pc:sldMk cId="4283405090" sldId="257"/>
            <ac:spMk id="37" creationId="{943208AE-83B7-F285-20C0-DE74E6368469}"/>
          </ac:spMkLst>
        </pc:spChg>
        <pc:spChg chg="add mod">
          <ac:chgData name="三田 深愛" userId="06f75ae7-8e52-46e8-9bca-cb6b470e42fa" providerId="ADAL" clId="{3D300D48-239B-2141-9FF7-9F107927D71E}" dt="2023-11-18T06:46:40.650" v="1950" actId="20577"/>
          <ac:spMkLst>
            <pc:docMk/>
            <pc:sldMk cId="4283405090" sldId="257"/>
            <ac:spMk id="39" creationId="{B31993AC-3C0F-8BED-194C-33F064932ECC}"/>
          </ac:spMkLst>
        </pc:spChg>
        <pc:spChg chg="add mod">
          <ac:chgData name="三田 深愛" userId="06f75ae7-8e52-46e8-9bca-cb6b470e42fa" providerId="ADAL" clId="{3D300D48-239B-2141-9FF7-9F107927D71E}" dt="2023-11-18T06:47:11.693" v="1968" actId="1038"/>
          <ac:spMkLst>
            <pc:docMk/>
            <pc:sldMk cId="4283405090" sldId="257"/>
            <ac:spMk id="41" creationId="{E1A95E1F-C426-6217-D7F9-273904906DD0}"/>
          </ac:spMkLst>
        </pc:spChg>
        <pc:spChg chg="add mod">
          <ac:chgData name="三田 深愛" userId="06f75ae7-8e52-46e8-9bca-cb6b470e42fa" providerId="ADAL" clId="{3D300D48-239B-2141-9FF7-9F107927D71E}" dt="2023-11-18T06:47:28.145" v="1977" actId="1036"/>
          <ac:spMkLst>
            <pc:docMk/>
            <pc:sldMk cId="4283405090" sldId="257"/>
            <ac:spMk id="43" creationId="{F44B9F80-6EA4-0F19-2387-B882241D7847}"/>
          </ac:spMkLst>
        </pc:spChg>
        <pc:spChg chg="add mod">
          <ac:chgData name="三田 深愛" userId="06f75ae7-8e52-46e8-9bca-cb6b470e42fa" providerId="ADAL" clId="{3D300D48-239B-2141-9FF7-9F107927D71E}" dt="2023-11-18T06:47:45.739" v="1988" actId="1038"/>
          <ac:spMkLst>
            <pc:docMk/>
            <pc:sldMk cId="4283405090" sldId="257"/>
            <ac:spMk id="45" creationId="{277E28F7-4CC6-9CE2-265C-55A4C387E242}"/>
          </ac:spMkLst>
        </pc:spChg>
        <pc:spChg chg="add mod">
          <ac:chgData name="三田 深愛" userId="06f75ae7-8e52-46e8-9bca-cb6b470e42fa" providerId="ADAL" clId="{3D300D48-239B-2141-9FF7-9F107927D71E}" dt="2023-11-18T06:48:26.061" v="2063" actId="20577"/>
          <ac:spMkLst>
            <pc:docMk/>
            <pc:sldMk cId="4283405090" sldId="257"/>
            <ac:spMk id="47" creationId="{63B34A84-B222-D761-64CF-6F579B1D1677}"/>
          </ac:spMkLst>
        </pc:spChg>
        <pc:spChg chg="add mod">
          <ac:chgData name="三田 深愛" userId="06f75ae7-8e52-46e8-9bca-cb6b470e42fa" providerId="ADAL" clId="{3D300D48-239B-2141-9FF7-9F107927D71E}" dt="2023-11-18T06:49:04.899" v="2129" actId="1038"/>
          <ac:spMkLst>
            <pc:docMk/>
            <pc:sldMk cId="4283405090" sldId="257"/>
            <ac:spMk id="49" creationId="{CE177AD5-1F65-339E-EE37-65CA33A10EC4}"/>
          </ac:spMkLst>
        </pc:spChg>
        <pc:spChg chg="add mod">
          <ac:chgData name="三田 深愛" userId="06f75ae7-8e52-46e8-9bca-cb6b470e42fa" providerId="ADAL" clId="{3D300D48-239B-2141-9FF7-9F107927D71E}" dt="2023-11-18T06:49:22.503" v="2142" actId="1076"/>
          <ac:spMkLst>
            <pc:docMk/>
            <pc:sldMk cId="4283405090" sldId="257"/>
            <ac:spMk id="51" creationId="{A053CB2F-1B1C-6E95-FFB5-36D618D8ED17}"/>
          </ac:spMkLst>
        </pc:spChg>
        <pc:grpChg chg="add mod">
          <ac:chgData name="三田 深愛" userId="06f75ae7-8e52-46e8-9bca-cb6b470e42fa" providerId="ADAL" clId="{3D300D48-239B-2141-9FF7-9F107927D71E}" dt="2023-11-18T06:49:50.978" v="2144" actId="1076"/>
          <ac:grpSpMkLst>
            <pc:docMk/>
            <pc:sldMk cId="4283405090" sldId="257"/>
            <ac:grpSpMk id="52" creationId="{BB80CB59-83AD-011C-D48A-AFADC8596B1B}"/>
          </ac:grpSpMkLst>
        </pc:grpChg>
        <pc:picChg chg="add del mod">
          <ac:chgData name="三田 深愛" userId="06f75ae7-8e52-46e8-9bca-cb6b470e42fa" providerId="ADAL" clId="{3D300D48-239B-2141-9FF7-9F107927D71E}" dt="2023-11-19T00:42:53.372" v="13224" actId="478"/>
          <ac:picMkLst>
            <pc:docMk/>
            <pc:sldMk cId="4283405090" sldId="257"/>
            <ac:picMk id="4" creationId="{74C55999-B70D-93C1-1A1D-E0B3B9881B3C}"/>
          </ac:picMkLst>
        </pc:picChg>
      </pc:sldChg>
      <pc:sldChg chg="addSp delSp modSp mod setBg">
        <pc:chgData name="三田 深愛" userId="06f75ae7-8e52-46e8-9bca-cb6b470e42fa" providerId="ADAL" clId="{3D300D48-239B-2141-9FF7-9F107927D71E}" dt="2023-11-19T06:46:23.119" v="13855" actId="1036"/>
        <pc:sldMkLst>
          <pc:docMk/>
          <pc:sldMk cId="2425496197" sldId="258"/>
        </pc:sldMkLst>
        <pc:spChg chg="add del mod">
          <ac:chgData name="三田 深愛" userId="06f75ae7-8e52-46e8-9bca-cb6b470e42fa" providerId="ADAL" clId="{3D300D48-239B-2141-9FF7-9F107927D71E}" dt="2023-11-19T06:42:51.868" v="13754" actId="478"/>
          <ac:spMkLst>
            <pc:docMk/>
            <pc:sldMk cId="2425496197" sldId="258"/>
            <ac:spMk id="4" creationId="{D0E580C9-FDA3-B5E3-7A25-0D447AC263E9}"/>
          </ac:spMkLst>
        </pc:spChg>
        <pc:spChg chg="add del mod">
          <ac:chgData name="三田 深愛" userId="06f75ae7-8e52-46e8-9bca-cb6b470e42fa" providerId="ADAL" clId="{3D300D48-239B-2141-9FF7-9F107927D71E}" dt="2023-11-19T06:45:59.439" v="13843" actId="20577"/>
          <ac:spMkLst>
            <pc:docMk/>
            <pc:sldMk cId="2425496197" sldId="258"/>
            <ac:spMk id="5" creationId="{68352C72-F479-7D94-6CF2-54E41ADF7179}"/>
          </ac:spMkLst>
        </pc:spChg>
        <pc:spChg chg="mod">
          <ac:chgData name="三田 深愛" userId="06f75ae7-8e52-46e8-9bca-cb6b470e42fa" providerId="ADAL" clId="{3D300D48-239B-2141-9FF7-9F107927D71E}" dt="2023-11-19T06:46:23.119" v="13855" actId="1036"/>
          <ac:spMkLst>
            <pc:docMk/>
            <pc:sldMk cId="2425496197" sldId="258"/>
            <ac:spMk id="6" creationId="{719A41D9-5DDD-5A62-306B-597012457D34}"/>
          </ac:spMkLst>
        </pc:spChg>
        <pc:spChg chg="add del mod">
          <ac:chgData name="三田 深愛" userId="06f75ae7-8e52-46e8-9bca-cb6b470e42fa" providerId="ADAL" clId="{3D300D48-239B-2141-9FF7-9F107927D71E}" dt="2023-11-19T06:42:33.170" v="13744" actId="478"/>
          <ac:spMkLst>
            <pc:docMk/>
            <pc:sldMk cId="2425496197" sldId="258"/>
            <ac:spMk id="7" creationId="{769BC6CA-1223-DCC1-E563-7C3D93EC1350}"/>
          </ac:spMkLst>
        </pc:spChg>
        <pc:spChg chg="add mod">
          <ac:chgData name="三田 深愛" userId="06f75ae7-8e52-46e8-9bca-cb6b470e42fa" providerId="ADAL" clId="{3D300D48-239B-2141-9FF7-9F107927D71E}" dt="2023-11-18T23:57:59.242" v="13004" actId="1076"/>
          <ac:spMkLst>
            <pc:docMk/>
            <pc:sldMk cId="2425496197" sldId="258"/>
            <ac:spMk id="8" creationId="{EC2FCE73-A434-3A29-7513-79C026E79B09}"/>
          </ac:spMkLst>
        </pc:spChg>
        <pc:spChg chg="add mod">
          <ac:chgData name="三田 深愛" userId="06f75ae7-8e52-46e8-9bca-cb6b470e42fa" providerId="ADAL" clId="{3D300D48-239B-2141-9FF7-9F107927D71E}" dt="2023-11-18T08:53:30.127" v="4358" actId="20577"/>
          <ac:spMkLst>
            <pc:docMk/>
            <pc:sldMk cId="2425496197" sldId="258"/>
            <ac:spMk id="9" creationId="{8ECB8BC2-7B5F-F124-0E93-8495728A5301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" creationId="{47E3B6CE-A11E-BC63-A233-80F3DFCC982B}"/>
          </ac:spMkLst>
        </pc:spChg>
        <pc:spChg chg="add mod">
          <ac:chgData name="三田 深愛" userId="06f75ae7-8e52-46e8-9bca-cb6b470e42fa" providerId="ADAL" clId="{3D300D48-239B-2141-9FF7-9F107927D71E}" dt="2023-11-18T06:51:47.705" v="2238" actId="1076"/>
          <ac:spMkLst>
            <pc:docMk/>
            <pc:sldMk cId="2425496197" sldId="258"/>
            <ac:spMk id="11" creationId="{3A651E2E-F010-C350-34FB-2C8883F99F42}"/>
          </ac:spMkLst>
        </pc:spChg>
        <pc:spChg chg="add mod">
          <ac:chgData name="三田 深愛" userId="06f75ae7-8e52-46e8-9bca-cb6b470e42fa" providerId="ADAL" clId="{3D300D48-239B-2141-9FF7-9F107927D71E}" dt="2023-11-18T06:52:22.127" v="2270" actId="1076"/>
          <ac:spMkLst>
            <pc:docMk/>
            <pc:sldMk cId="2425496197" sldId="258"/>
            <ac:spMk id="13" creationId="{480F442E-1FC0-F297-D07F-F06AF45B5AF8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4" creationId="{106F42C1-6033-84AE-9457-6C6494068BAD}"/>
          </ac:spMkLst>
        </pc:spChg>
        <pc:spChg chg="add mod">
          <ac:chgData name="三田 深愛" userId="06f75ae7-8e52-46e8-9bca-cb6b470e42fa" providerId="ADAL" clId="{3D300D48-239B-2141-9FF7-9F107927D71E}" dt="2023-11-18T06:52:34.413" v="2281" actId="1076"/>
          <ac:spMkLst>
            <pc:docMk/>
            <pc:sldMk cId="2425496197" sldId="258"/>
            <ac:spMk id="15" creationId="{7150433C-8027-D1C1-481A-EE45E966CBB9}"/>
          </ac:spMkLst>
        </pc:spChg>
        <pc:spChg chg="add mod">
          <ac:chgData name="三田 深愛" userId="06f75ae7-8e52-46e8-9bca-cb6b470e42fa" providerId="ADAL" clId="{3D300D48-239B-2141-9FF7-9F107927D71E}" dt="2023-11-18T23:58:25.108" v="13022" actId="1076"/>
          <ac:spMkLst>
            <pc:docMk/>
            <pc:sldMk cId="2425496197" sldId="258"/>
            <ac:spMk id="16" creationId="{6D2108D9-719C-FD9A-555A-745209C90F23}"/>
          </ac:spMkLst>
        </pc:spChg>
        <pc:spChg chg="add mod">
          <ac:chgData name="三田 深愛" userId="06f75ae7-8e52-46e8-9bca-cb6b470e42fa" providerId="ADAL" clId="{3D300D48-239B-2141-9FF7-9F107927D71E}" dt="2023-11-18T06:52:45.959" v="2292" actId="1076"/>
          <ac:spMkLst>
            <pc:docMk/>
            <pc:sldMk cId="2425496197" sldId="258"/>
            <ac:spMk id="17" creationId="{6F8143E4-BB09-6788-6E4A-0980195AB72F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8" creationId="{F17A7C6F-146B-E992-3043-8B20BAC73460}"/>
          </ac:spMkLst>
        </pc:spChg>
        <pc:spChg chg="add mod">
          <ac:chgData name="三田 深愛" userId="06f75ae7-8e52-46e8-9bca-cb6b470e42fa" providerId="ADAL" clId="{3D300D48-239B-2141-9FF7-9F107927D71E}" dt="2023-11-18T06:53:00.800" v="2294" actId="1076"/>
          <ac:spMkLst>
            <pc:docMk/>
            <pc:sldMk cId="2425496197" sldId="258"/>
            <ac:spMk id="19" creationId="{D7C056C2-CE2B-C9FB-E3BF-95ACD33BB008}"/>
          </ac:spMkLst>
        </pc:spChg>
        <pc:spChg chg="add mod">
          <ac:chgData name="三田 深愛" userId="06f75ae7-8e52-46e8-9bca-cb6b470e42fa" providerId="ADAL" clId="{3D300D48-239B-2141-9FF7-9F107927D71E}" dt="2023-11-18T08:56:00.976" v="4360" actId="20577"/>
          <ac:spMkLst>
            <pc:docMk/>
            <pc:sldMk cId="2425496197" sldId="258"/>
            <ac:spMk id="21" creationId="{45B407A2-B230-F85E-7A34-3160F09B199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22" creationId="{DF8928CC-16DA-794A-3C2C-D9182DDACC14}"/>
          </ac:spMkLst>
        </pc:spChg>
        <pc:spChg chg="add mod">
          <ac:chgData name="三田 深愛" userId="06f75ae7-8e52-46e8-9bca-cb6b470e42fa" providerId="ADAL" clId="{3D300D48-239B-2141-9FF7-9F107927D71E}" dt="2023-11-18T06:55:41.303" v="2484" actId="14100"/>
          <ac:spMkLst>
            <pc:docMk/>
            <pc:sldMk cId="2425496197" sldId="258"/>
            <ac:spMk id="23" creationId="{15FF3E07-65BF-E1E7-45CA-DE81EB1AB9AA}"/>
          </ac:spMkLst>
        </pc:spChg>
        <pc:spChg chg="mod">
          <ac:chgData name="三田 深愛" userId="06f75ae7-8e52-46e8-9bca-cb6b470e42fa" providerId="ADAL" clId="{3D300D48-239B-2141-9FF7-9F107927D71E}" dt="2023-11-19T06:44:35.924" v="13789" actId="20577"/>
          <ac:spMkLst>
            <pc:docMk/>
            <pc:sldMk cId="2425496197" sldId="258"/>
            <ac:spMk id="24" creationId="{9B4999B8-8447-8CEF-0DEB-FB271CFA9050}"/>
          </ac:spMkLst>
        </pc:spChg>
        <pc:spChg chg="add mod">
          <ac:chgData name="三田 深愛" userId="06f75ae7-8e52-46e8-9bca-cb6b470e42fa" providerId="ADAL" clId="{3D300D48-239B-2141-9FF7-9F107927D71E}" dt="2023-11-18T06:56:05.032" v="2495" actId="1037"/>
          <ac:spMkLst>
            <pc:docMk/>
            <pc:sldMk cId="2425496197" sldId="258"/>
            <ac:spMk id="25" creationId="{9796F2BA-CF66-0426-A40F-70A7996F10C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26" creationId="{CCA60096-72A0-5F1B-E046-F3B1D1BC3C63}"/>
          </ac:spMkLst>
        </pc:spChg>
        <pc:spChg chg="add mod">
          <ac:chgData name="三田 深愛" userId="06f75ae7-8e52-46e8-9bca-cb6b470e42fa" providerId="ADAL" clId="{3D300D48-239B-2141-9FF7-9F107927D71E}" dt="2023-11-18T06:56:30.131" v="2532" actId="20577"/>
          <ac:spMkLst>
            <pc:docMk/>
            <pc:sldMk cId="2425496197" sldId="258"/>
            <ac:spMk id="27" creationId="{BF72105F-3A69-0887-25A4-920C87648F1F}"/>
          </ac:spMkLst>
        </pc:spChg>
        <pc:spChg chg="mod">
          <ac:chgData name="三田 深愛" userId="06f75ae7-8e52-46e8-9bca-cb6b470e42fa" providerId="ADAL" clId="{3D300D48-239B-2141-9FF7-9F107927D71E}" dt="2023-11-19T06:44:49.794" v="13802" actId="20577"/>
          <ac:spMkLst>
            <pc:docMk/>
            <pc:sldMk cId="2425496197" sldId="258"/>
            <ac:spMk id="28" creationId="{DBF4BC72-9B7D-9EA2-04E5-C29D13A52645}"/>
          </ac:spMkLst>
        </pc:spChg>
        <pc:spChg chg="add mod">
          <ac:chgData name="三田 深愛" userId="06f75ae7-8e52-46e8-9bca-cb6b470e42fa" providerId="ADAL" clId="{3D300D48-239B-2141-9FF7-9F107927D71E}" dt="2023-11-18T06:56:56.808" v="2551" actId="1076"/>
          <ac:spMkLst>
            <pc:docMk/>
            <pc:sldMk cId="2425496197" sldId="258"/>
            <ac:spMk id="29" creationId="{287CEDBA-9E63-4060-557E-1BC5A391D01A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30" creationId="{EAF4E0A1-1ED9-9244-1151-0A2F9CFC4EDE}"/>
          </ac:spMkLst>
        </pc:spChg>
        <pc:spChg chg="add mod">
          <ac:chgData name="三田 深愛" userId="06f75ae7-8e52-46e8-9bca-cb6b470e42fa" providerId="ADAL" clId="{3D300D48-239B-2141-9FF7-9F107927D71E}" dt="2023-11-18T06:57:09.118" v="2553" actId="1076"/>
          <ac:spMkLst>
            <pc:docMk/>
            <pc:sldMk cId="2425496197" sldId="258"/>
            <ac:spMk id="31" creationId="{FE020B37-6DAA-7F64-8C5B-C596C9FFEC56}"/>
          </ac:spMkLst>
        </pc:spChg>
        <pc:spChg chg="add mod">
          <ac:chgData name="三田 深愛" userId="06f75ae7-8e52-46e8-9bca-cb6b470e42fa" providerId="ADAL" clId="{3D300D48-239B-2141-9FF7-9F107927D71E}" dt="2023-11-18T06:57:34.480" v="2567" actId="20577"/>
          <ac:spMkLst>
            <pc:docMk/>
            <pc:sldMk cId="2425496197" sldId="258"/>
            <ac:spMk id="33" creationId="{3ED5E97D-2D4E-9C45-4B58-BCBF5689D5E6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34" creationId="{C41C2A40-E0A5-68E0-7EEC-B8EB6AA79896}"/>
          </ac:spMkLst>
        </pc:spChg>
        <pc:spChg chg="add mod">
          <ac:chgData name="三田 深愛" userId="06f75ae7-8e52-46e8-9bca-cb6b470e42fa" providerId="ADAL" clId="{3D300D48-239B-2141-9FF7-9F107927D71E}" dt="2023-11-18T06:58:15.595" v="2631" actId="1038"/>
          <ac:spMkLst>
            <pc:docMk/>
            <pc:sldMk cId="2425496197" sldId="258"/>
            <ac:spMk id="35" creationId="{C26FD10A-6155-2A01-4B8C-1CEAFFFEEA34}"/>
          </ac:spMkLst>
        </pc:spChg>
        <pc:spChg chg="add mod">
          <ac:chgData name="三田 深愛" userId="06f75ae7-8e52-46e8-9bca-cb6b470e42fa" providerId="ADAL" clId="{3D300D48-239B-2141-9FF7-9F107927D71E}" dt="2023-11-18T06:58:38.620" v="2659" actId="1038"/>
          <ac:spMkLst>
            <pc:docMk/>
            <pc:sldMk cId="2425496197" sldId="258"/>
            <ac:spMk id="37" creationId="{AF2B5E8C-017A-6342-FB3D-7BA2274D8C4D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38" creationId="{4BA4DB8F-AE14-DF64-4937-FD068B44C944}"/>
          </ac:spMkLst>
        </pc:spChg>
        <pc:spChg chg="add mod">
          <ac:chgData name="三田 深愛" userId="06f75ae7-8e52-46e8-9bca-cb6b470e42fa" providerId="ADAL" clId="{3D300D48-239B-2141-9FF7-9F107927D71E}" dt="2023-11-18T06:58:55.711" v="2681" actId="1038"/>
          <ac:spMkLst>
            <pc:docMk/>
            <pc:sldMk cId="2425496197" sldId="258"/>
            <ac:spMk id="39" creationId="{6ABF5BA5-C98A-1D3F-241C-214A6256466B}"/>
          </ac:spMkLst>
        </pc:spChg>
        <pc:spChg chg="add mod">
          <ac:chgData name="三田 深愛" userId="06f75ae7-8e52-46e8-9bca-cb6b470e42fa" providerId="ADAL" clId="{3D300D48-239B-2141-9FF7-9F107927D71E}" dt="2023-11-18T06:59:24.314" v="2713" actId="1076"/>
          <ac:spMkLst>
            <pc:docMk/>
            <pc:sldMk cId="2425496197" sldId="258"/>
            <ac:spMk id="41" creationId="{1EB9527D-B505-F412-5885-C2105113B977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42" creationId="{4436C31A-1179-3286-A0C0-BF0F6EAC27C3}"/>
          </ac:spMkLst>
        </pc:spChg>
        <pc:spChg chg="add mod">
          <ac:chgData name="三田 深愛" userId="06f75ae7-8e52-46e8-9bca-cb6b470e42fa" providerId="ADAL" clId="{3D300D48-239B-2141-9FF7-9F107927D71E}" dt="2023-11-18T07:00:12.331" v="2748" actId="1036"/>
          <ac:spMkLst>
            <pc:docMk/>
            <pc:sldMk cId="2425496197" sldId="258"/>
            <ac:spMk id="43" creationId="{8B14BA84-520F-FA01-06AF-614D9F13D9B9}"/>
          </ac:spMkLst>
        </pc:spChg>
        <pc:spChg chg="add mod">
          <ac:chgData name="三田 深愛" userId="06f75ae7-8e52-46e8-9bca-cb6b470e42fa" providerId="ADAL" clId="{3D300D48-239B-2141-9FF7-9F107927D71E}" dt="2023-11-18T07:00:20.638" v="2752" actId="1037"/>
          <ac:spMkLst>
            <pc:docMk/>
            <pc:sldMk cId="2425496197" sldId="258"/>
            <ac:spMk id="45" creationId="{D161BE47-27AB-14D6-7BAC-7B4DDA93B800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46" creationId="{B33E5A88-01F7-13EF-E791-8C9A1444A435}"/>
          </ac:spMkLst>
        </pc:spChg>
        <pc:spChg chg="add mod">
          <ac:chgData name="三田 深愛" userId="06f75ae7-8e52-46e8-9bca-cb6b470e42fa" providerId="ADAL" clId="{3D300D48-239B-2141-9FF7-9F107927D71E}" dt="2023-11-18T07:00:38.939" v="2769" actId="1076"/>
          <ac:spMkLst>
            <pc:docMk/>
            <pc:sldMk cId="2425496197" sldId="258"/>
            <ac:spMk id="47" creationId="{88D369B4-8717-07BB-6CB2-1BD4B99E771E}"/>
          </ac:spMkLst>
        </pc:spChg>
        <pc:spChg chg="mod">
          <ac:chgData name="三田 深愛" userId="06f75ae7-8e52-46e8-9bca-cb6b470e42fa" providerId="ADAL" clId="{3D300D48-239B-2141-9FF7-9F107927D71E}" dt="2023-11-19T06:45:28.191" v="13824" actId="20577"/>
          <ac:spMkLst>
            <pc:docMk/>
            <pc:sldMk cId="2425496197" sldId="258"/>
            <ac:spMk id="48" creationId="{902AFD4B-7341-452B-9236-F31898A06103}"/>
          </ac:spMkLst>
        </pc:spChg>
        <pc:spChg chg="add mod">
          <ac:chgData name="三田 深愛" userId="06f75ae7-8e52-46e8-9bca-cb6b470e42fa" providerId="ADAL" clId="{3D300D48-239B-2141-9FF7-9F107927D71E}" dt="2023-11-18T07:00:52.265" v="2781" actId="1076"/>
          <ac:spMkLst>
            <pc:docMk/>
            <pc:sldMk cId="2425496197" sldId="258"/>
            <ac:spMk id="49" creationId="{7E99323F-C8E5-8016-9CFB-0C0A92847A7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50" creationId="{01357DDD-2CF8-65A0-109D-7DDBE616639F}"/>
          </ac:spMkLst>
        </pc:spChg>
        <pc:spChg chg="add mod">
          <ac:chgData name="三田 深愛" userId="06f75ae7-8e52-46e8-9bca-cb6b470e42fa" providerId="ADAL" clId="{3D300D48-239B-2141-9FF7-9F107927D71E}" dt="2023-11-18T07:01:02.962" v="2783" actId="1076"/>
          <ac:spMkLst>
            <pc:docMk/>
            <pc:sldMk cId="2425496197" sldId="258"/>
            <ac:spMk id="51" creationId="{310CBD50-55B1-2B25-D78C-49E24805D4EA}"/>
          </ac:spMkLst>
        </pc:spChg>
        <pc:spChg chg="mod">
          <ac:chgData name="三田 深愛" userId="06f75ae7-8e52-46e8-9bca-cb6b470e42fa" providerId="ADAL" clId="{3D300D48-239B-2141-9FF7-9F107927D71E}" dt="2023-11-19T06:45:39.942" v="13841" actId="20577"/>
          <ac:spMkLst>
            <pc:docMk/>
            <pc:sldMk cId="2425496197" sldId="258"/>
            <ac:spMk id="52" creationId="{A28ABEFD-5982-BE9B-00F8-1E3E1D5A1BF2}"/>
          </ac:spMkLst>
        </pc:spChg>
        <pc:spChg chg="add mod">
          <ac:chgData name="三田 深愛" userId="06f75ae7-8e52-46e8-9bca-cb6b470e42fa" providerId="ADAL" clId="{3D300D48-239B-2141-9FF7-9F107927D71E}" dt="2023-11-18T07:01:23.221" v="2786" actId="1076"/>
          <ac:spMkLst>
            <pc:docMk/>
            <pc:sldMk cId="2425496197" sldId="258"/>
            <ac:spMk id="53" creationId="{84853143-883E-4D13-003D-94D89547ECBC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54" creationId="{7E4CAD60-E946-DC8D-3A80-3173E574EBEB}"/>
          </ac:spMkLst>
        </pc:spChg>
        <pc:spChg chg="add mod">
          <ac:chgData name="三田 深愛" userId="06f75ae7-8e52-46e8-9bca-cb6b470e42fa" providerId="ADAL" clId="{3D300D48-239B-2141-9FF7-9F107927D71E}" dt="2023-11-18T08:52:57.347" v="4333" actId="20577"/>
          <ac:spMkLst>
            <pc:docMk/>
            <pc:sldMk cId="2425496197" sldId="258"/>
            <ac:spMk id="55" creationId="{6F0BE16F-7F26-11CA-A865-4DEB2DAB2436}"/>
          </ac:spMkLst>
        </pc:spChg>
        <pc:spChg chg="add mod">
          <ac:chgData name="三田 深愛" userId="06f75ae7-8e52-46e8-9bca-cb6b470e42fa" providerId="ADAL" clId="{3D300D48-239B-2141-9FF7-9F107927D71E}" dt="2023-11-18T08:53:06.641" v="4339" actId="20577"/>
          <ac:spMkLst>
            <pc:docMk/>
            <pc:sldMk cId="2425496197" sldId="258"/>
            <ac:spMk id="57" creationId="{D567A92C-54B7-803C-9CC6-0EC94C873C5B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58" creationId="{2EAF804F-61D8-C8F3-EFD6-A8C41EDCD531}"/>
          </ac:spMkLst>
        </pc:spChg>
        <pc:spChg chg="add mod">
          <ac:chgData name="三田 深愛" userId="06f75ae7-8e52-46e8-9bca-cb6b470e42fa" providerId="ADAL" clId="{3D300D48-239B-2141-9FF7-9F107927D71E}" dt="2023-11-18T08:53:12.420" v="4355" actId="1038"/>
          <ac:spMkLst>
            <pc:docMk/>
            <pc:sldMk cId="2425496197" sldId="258"/>
            <ac:spMk id="59" creationId="{EB11682F-3743-C5BA-723E-5D4B905C3F6E}"/>
          </ac:spMkLst>
        </pc:spChg>
        <pc:spChg chg="add mod">
          <ac:chgData name="三田 深愛" userId="06f75ae7-8e52-46e8-9bca-cb6b470e42fa" providerId="ADAL" clId="{3D300D48-239B-2141-9FF7-9F107927D71E}" dt="2023-11-18T08:52:43.192" v="4331" actId="1038"/>
          <ac:spMkLst>
            <pc:docMk/>
            <pc:sldMk cId="2425496197" sldId="258"/>
            <ac:spMk id="61" creationId="{3F1A6994-2976-66B7-06B3-C03D2B6659D8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2" creationId="{41025A6B-9895-97EB-9515-99CFDEE3DE31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3" creationId="{B9A04639-CA73-A5F6-8DEF-A5F1145F50B0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5" creationId="{2FBDBC59-E04C-1EDB-6222-A043CD7DD595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6" creationId="{3AD92F99-243D-CD51-E339-D29930ADFADB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7" creationId="{52FB84CF-B82E-AC95-786F-84B09C8442C2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69" creationId="{2E51456A-2451-9490-0DD8-8DEF48C0C53F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0" creationId="{69DCCD5F-B92E-3B11-43B4-203A312004AD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1" creationId="{67807FE5-F93E-24D6-6E81-DB14933F038D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3" creationId="{771CFC13-0779-25A6-DA32-4B7E36A123C7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4" creationId="{5F1880B0-AF01-8B15-DBA6-90BE46893D10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5" creationId="{DC005EED-E92B-53C0-C337-17E81E54C21B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7" creationId="{B6279ED1-5E4B-4629-B013-08FFB01FDCC8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8" creationId="{F964A8DB-2A65-07CC-F7C1-B2E12848BFF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79" creationId="{66FEB55D-77EC-745F-2BD5-F50C0999F4DD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81" creationId="{27BBE77E-2D6F-00B5-F4A6-52E1D1ECE1D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82" creationId="{949609E6-EC42-1A7A-C35F-A64F85C7069D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83" creationId="{92132003-CA8E-9C87-B243-4915DDA8E4BB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85" creationId="{29149569-B975-9C04-D94F-758FD4DCBB61}"/>
          </ac:spMkLst>
        </pc:spChg>
        <pc:spChg chg="add mod">
          <ac:chgData name="三田 深愛" userId="06f75ae7-8e52-46e8-9bca-cb6b470e42fa" providerId="ADAL" clId="{3D300D48-239B-2141-9FF7-9F107927D71E}" dt="2023-11-18T08:40:21.384" v="3938" actId="1038"/>
          <ac:spMkLst>
            <pc:docMk/>
            <pc:sldMk cId="2425496197" sldId="258"/>
            <ac:spMk id="87" creationId="{7E0FCA34-75EC-D5A4-8AA9-A3CFD0C0ED9E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89" creationId="{09652021-FB1C-C38D-1E89-BE49D3F4240A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91" creationId="{EC5CE989-FC5E-4263-C64F-65B7FA06A79F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93" creationId="{6570F260-3757-4F70-2781-67FB705736E4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95" creationId="{9F3C1262-4A86-320E-5306-6E360E2E0FE1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97" creationId="{1DDE9673-237D-9451-74E6-CAEEC2AC7CA1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99" creationId="{2C62742E-685B-9C27-A2F5-7F30D04E2D78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1" creationId="{91758343-137A-7111-D09A-5432F1E82AE8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3" creationId="{F0960C0C-6E81-6A88-11BA-7EF084F4B3A9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5" creationId="{85DC77D6-2725-F4E5-C96C-B2924424A22C}"/>
          </ac:spMkLst>
        </pc:spChg>
        <pc:spChg chg="add del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7" creationId="{F0FE9B65-E6B1-07DE-F3C8-58AEE024F070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09" creationId="{5375AC17-2D22-44B7-5AA2-0211BF64DFB0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11" creationId="{F8C9D35A-2DBE-B8FF-CC36-5E59614ACE83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13" creationId="{AE9C321F-F36E-0F04-AF7C-E8692184A30C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15" creationId="{7BAE92DE-3B71-43BF-B2C6-96902C458B2C}"/>
          </ac:spMkLst>
        </pc:spChg>
        <pc:spChg chg="add mod">
          <ac:chgData name="三田 深愛" userId="06f75ae7-8e52-46e8-9bca-cb6b470e42fa" providerId="ADAL" clId="{3D300D48-239B-2141-9FF7-9F107927D71E}" dt="2023-11-18T08:51:01.220" v="4305" actId="1076"/>
          <ac:spMkLst>
            <pc:docMk/>
            <pc:sldMk cId="2425496197" sldId="258"/>
            <ac:spMk id="117" creationId="{F1371DEF-A59A-825F-FE05-6B8EDD7685DC}"/>
          </ac:spMkLst>
        </pc:spChg>
        <pc:spChg chg="add mod">
          <ac:chgData name="三田 深愛" userId="06f75ae7-8e52-46e8-9bca-cb6b470e42fa" providerId="ADAL" clId="{3D300D48-239B-2141-9FF7-9F107927D71E}" dt="2023-11-18T08:52:41.457" v="4330" actId="1038"/>
          <ac:spMkLst>
            <pc:docMk/>
            <pc:sldMk cId="2425496197" sldId="258"/>
            <ac:spMk id="119" creationId="{9EDE4354-A7F7-55E4-5CD3-180983408E3D}"/>
          </ac:spMkLst>
        </pc:spChg>
        <pc:grpChg chg="add mod">
          <ac:chgData name="三田 深愛" userId="06f75ae7-8e52-46e8-9bca-cb6b470e42fa" providerId="ADAL" clId="{3D300D48-239B-2141-9FF7-9F107927D71E}" dt="2023-11-19T06:45:03.393" v="13803" actId="1076"/>
          <ac:grpSpMkLst>
            <pc:docMk/>
            <pc:sldMk cId="2425496197" sldId="258"/>
            <ac:grpSpMk id="32" creationId="{EE7F1353-17DA-B99D-6C21-1D397CC98083}"/>
          </ac:grpSpMkLst>
        </pc:grpChg>
        <pc:grpChg chg="add mod">
          <ac:chgData name="三田 深愛" userId="06f75ae7-8e52-46e8-9bca-cb6b470e42fa" providerId="ADAL" clId="{3D300D48-239B-2141-9FF7-9F107927D71E}" dt="2023-11-19T06:45:17.572" v="13805" actId="1076"/>
          <ac:grpSpMkLst>
            <pc:docMk/>
            <pc:sldMk cId="2425496197" sldId="258"/>
            <ac:grpSpMk id="56" creationId="{2F58AD55-13D0-EF87-8001-CADF7A2FB529}"/>
          </ac:grpSpMkLst>
        </pc:grpChg>
        <pc:grpChg chg="add mod">
          <ac:chgData name="三田 深愛" userId="06f75ae7-8e52-46e8-9bca-cb6b470e42fa" providerId="ADAL" clId="{3D300D48-239B-2141-9FF7-9F107927D71E}" dt="2023-11-18T23:58:43.025" v="13023" actId="1076"/>
          <ac:grpSpMkLst>
            <pc:docMk/>
            <pc:sldMk cId="2425496197" sldId="258"/>
            <ac:grpSpMk id="120" creationId="{4ED27FC8-E82B-DBB0-C14B-98183A7D46A5}"/>
          </ac:grpSpMkLst>
        </pc:grpChg>
      </pc:sldChg>
      <pc:sldChg chg="addSp delSp modSp mod setBg">
        <pc:chgData name="三田 深愛" userId="06f75ae7-8e52-46e8-9bca-cb6b470e42fa" providerId="ADAL" clId="{3D300D48-239B-2141-9FF7-9F107927D71E}" dt="2023-11-20T13:17:41.457" v="14820" actId="1037"/>
        <pc:sldMkLst>
          <pc:docMk/>
          <pc:sldMk cId="413259234" sldId="259"/>
        </pc:sldMkLst>
        <pc:spChg chg="del mod">
          <ac:chgData name="三田 深愛" userId="06f75ae7-8e52-46e8-9bca-cb6b470e42fa" providerId="ADAL" clId="{3D300D48-239B-2141-9FF7-9F107927D71E}" dt="2023-11-18T09:00:10.539" v="4396" actId="478"/>
          <ac:spMkLst>
            <pc:docMk/>
            <pc:sldMk cId="413259234" sldId="259"/>
            <ac:spMk id="2" creationId="{7553C6D0-8318-6CB0-1D1F-4DCCBAA0D6C1}"/>
          </ac:spMkLst>
        </pc:spChg>
        <pc:spChg chg="mod">
          <ac:chgData name="三田 深愛" userId="06f75ae7-8e52-46e8-9bca-cb6b470e42fa" providerId="ADAL" clId="{3D300D48-239B-2141-9FF7-9F107927D71E}" dt="2023-11-20T13:16:45.841" v="14704" actId="20577"/>
          <ac:spMkLst>
            <pc:docMk/>
            <pc:sldMk cId="413259234" sldId="259"/>
            <ac:spMk id="5" creationId="{8BD91565-B779-2C36-4495-55D2F9CA3E0F}"/>
          </ac:spMkLst>
        </pc:spChg>
        <pc:spChg chg="add mod">
          <ac:chgData name="三田 深愛" userId="06f75ae7-8e52-46e8-9bca-cb6b470e42fa" providerId="ADAL" clId="{3D300D48-239B-2141-9FF7-9F107927D71E}" dt="2023-11-18T10:36:48.323" v="4841" actId="1076"/>
          <ac:spMkLst>
            <pc:docMk/>
            <pc:sldMk cId="413259234" sldId="259"/>
            <ac:spMk id="6" creationId="{56700D33-E825-31B6-9A9F-C5F81D94A526}"/>
          </ac:spMkLst>
        </pc:spChg>
        <pc:spChg chg="add mod">
          <ac:chgData name="三田 深愛" userId="06f75ae7-8e52-46e8-9bca-cb6b470e42fa" providerId="ADAL" clId="{3D300D48-239B-2141-9FF7-9F107927D71E}" dt="2023-11-18T23:59:38.662" v="13025" actId="1076"/>
          <ac:spMkLst>
            <pc:docMk/>
            <pc:sldMk cId="413259234" sldId="259"/>
            <ac:spMk id="7" creationId="{86CCBD18-0D66-5FC5-0719-2DE3F6BEDA3A}"/>
          </ac:spMkLst>
        </pc:spChg>
        <pc:spChg chg="add mod">
          <ac:chgData name="三田 深愛" userId="06f75ae7-8e52-46e8-9bca-cb6b470e42fa" providerId="ADAL" clId="{3D300D48-239B-2141-9FF7-9F107927D71E}" dt="2023-11-20T13:17:01.976" v="14735" actId="1038"/>
          <ac:spMkLst>
            <pc:docMk/>
            <pc:sldMk cId="413259234" sldId="259"/>
            <ac:spMk id="8" creationId="{C75B0C59-8D02-4527-49A2-99238453F810}"/>
          </ac:spMkLst>
        </pc:spChg>
        <pc:spChg chg="add mod">
          <ac:chgData name="三田 深愛" userId="06f75ae7-8e52-46e8-9bca-cb6b470e42fa" providerId="ADAL" clId="{3D300D48-239B-2141-9FF7-9F107927D71E}" dt="2023-11-20T13:16:03.527" v="14699" actId="1036"/>
          <ac:spMkLst>
            <pc:docMk/>
            <pc:sldMk cId="413259234" sldId="259"/>
            <ac:spMk id="9" creationId="{7E082B1E-3D9E-368B-CE1C-455B1AC1F092}"/>
          </ac:spMkLst>
        </pc:spChg>
        <pc:spChg chg="add mod">
          <ac:chgData name="三田 深愛" userId="06f75ae7-8e52-46e8-9bca-cb6b470e42fa" providerId="ADAL" clId="{3D300D48-239B-2141-9FF7-9F107927D71E}" dt="2023-11-20T13:17:09.246" v="14759" actId="1038"/>
          <ac:spMkLst>
            <pc:docMk/>
            <pc:sldMk cId="413259234" sldId="259"/>
            <ac:spMk id="10" creationId="{419DBE54-7B04-D56A-EB70-F2AE2E148A19}"/>
          </ac:spMkLst>
        </pc:spChg>
        <pc:spChg chg="add mod">
          <ac:chgData name="三田 深愛" userId="06f75ae7-8e52-46e8-9bca-cb6b470e42fa" providerId="ADAL" clId="{3D300D48-239B-2141-9FF7-9F107927D71E}" dt="2023-11-20T13:17:14.329" v="14779" actId="1038"/>
          <ac:spMkLst>
            <pc:docMk/>
            <pc:sldMk cId="413259234" sldId="259"/>
            <ac:spMk id="12" creationId="{87FD2FBA-37C6-C380-845D-08D177C1F52F}"/>
          </ac:spMkLst>
        </pc:spChg>
        <pc:spChg chg="add mod">
          <ac:chgData name="三田 深愛" userId="06f75ae7-8e52-46e8-9bca-cb6b470e42fa" providerId="ADAL" clId="{3D300D48-239B-2141-9FF7-9F107927D71E}" dt="2023-11-20T13:15:55.758" v="14696" actId="1035"/>
          <ac:spMkLst>
            <pc:docMk/>
            <pc:sldMk cId="413259234" sldId="259"/>
            <ac:spMk id="13" creationId="{3EF4D4A2-B993-850D-A5F1-A594C3B80386}"/>
          </ac:spMkLst>
        </pc:spChg>
        <pc:spChg chg="add mod">
          <ac:chgData name="三田 深愛" userId="06f75ae7-8e52-46e8-9bca-cb6b470e42fa" providerId="ADAL" clId="{3D300D48-239B-2141-9FF7-9F107927D71E}" dt="2023-11-20T13:17:19.006" v="14795" actId="1038"/>
          <ac:spMkLst>
            <pc:docMk/>
            <pc:sldMk cId="413259234" sldId="259"/>
            <ac:spMk id="14" creationId="{E16054DB-860B-1295-45AD-5D530B472447}"/>
          </ac:spMkLst>
        </pc:spChg>
        <pc:spChg chg="add mod">
          <ac:chgData name="三田 深愛" userId="06f75ae7-8e52-46e8-9bca-cb6b470e42fa" providerId="ADAL" clId="{3D300D48-239B-2141-9FF7-9F107927D71E}" dt="2023-11-18T23:59:57.699" v="13042" actId="1076"/>
          <ac:spMkLst>
            <pc:docMk/>
            <pc:sldMk cId="413259234" sldId="259"/>
            <ac:spMk id="15" creationId="{1593B2FF-F021-898C-C9DC-D2A09DD7D427}"/>
          </ac:spMkLst>
        </pc:spChg>
        <pc:spChg chg="add mod">
          <ac:chgData name="三田 深愛" userId="06f75ae7-8e52-46e8-9bca-cb6b470e42fa" providerId="ADAL" clId="{3D300D48-239B-2141-9FF7-9F107927D71E}" dt="2023-11-20T13:17:41.457" v="14820" actId="1037"/>
          <ac:spMkLst>
            <pc:docMk/>
            <pc:sldMk cId="413259234" sldId="259"/>
            <ac:spMk id="16" creationId="{B1C60136-FB96-EE17-EB09-711686F9FCBC}"/>
          </ac:spMkLst>
        </pc:spChg>
        <pc:spChg chg="add mod">
          <ac:chgData name="三田 深愛" userId="06f75ae7-8e52-46e8-9bca-cb6b470e42fa" providerId="ADAL" clId="{3D300D48-239B-2141-9FF7-9F107927D71E}" dt="2023-11-20T13:15:51.870" v="14694" actId="1035"/>
          <ac:spMkLst>
            <pc:docMk/>
            <pc:sldMk cId="413259234" sldId="259"/>
            <ac:spMk id="17" creationId="{3A1F15BD-5457-E90F-AA7F-51AFE7A11C3B}"/>
          </ac:spMkLst>
        </pc:spChg>
        <pc:spChg chg="add mod">
          <ac:chgData name="三田 深愛" userId="06f75ae7-8e52-46e8-9bca-cb6b470e42fa" providerId="ADAL" clId="{3D300D48-239B-2141-9FF7-9F107927D71E}" dt="2023-11-20T13:16:56.529" v="14717" actId="1038"/>
          <ac:spMkLst>
            <pc:docMk/>
            <pc:sldMk cId="413259234" sldId="259"/>
            <ac:spMk id="18" creationId="{297C9FD4-7E18-8899-198D-3C3040C2E1C2}"/>
          </ac:spMkLst>
        </pc:spChg>
        <pc:spChg chg="add mod">
          <ac:chgData name="三田 深愛" userId="06f75ae7-8e52-46e8-9bca-cb6b470e42fa" providerId="ADAL" clId="{3D300D48-239B-2141-9FF7-9F107927D71E}" dt="2023-11-18T09:02:55.859" v="4561" actId="1038"/>
          <ac:spMkLst>
            <pc:docMk/>
            <pc:sldMk cId="413259234" sldId="259"/>
            <ac:spMk id="20" creationId="{321549D2-D047-EB6B-B998-69B0E686EDB6}"/>
          </ac:spMkLst>
        </pc:spChg>
        <pc:spChg chg="add mod">
          <ac:chgData name="三田 深愛" userId="06f75ae7-8e52-46e8-9bca-cb6b470e42fa" providerId="ADAL" clId="{3D300D48-239B-2141-9FF7-9F107927D71E}" dt="2023-11-18T10:38:08.981" v="4891" actId="1035"/>
          <ac:spMkLst>
            <pc:docMk/>
            <pc:sldMk cId="413259234" sldId="259"/>
            <ac:spMk id="21" creationId="{9C7490A5-9E1A-C5EE-190D-1220CA17808F}"/>
          </ac:spMkLst>
        </pc:spChg>
        <pc:spChg chg="add mod">
          <ac:chgData name="三田 深愛" userId="06f75ae7-8e52-46e8-9bca-cb6b470e42fa" providerId="ADAL" clId="{3D300D48-239B-2141-9FF7-9F107927D71E}" dt="2023-11-18T09:03:09.029" v="4571" actId="1038"/>
          <ac:spMkLst>
            <pc:docMk/>
            <pc:sldMk cId="413259234" sldId="259"/>
            <ac:spMk id="22" creationId="{25A09A91-8E7B-BE8C-7A4F-E42FDA84998E}"/>
          </ac:spMkLst>
        </pc:spChg>
        <pc:spChg chg="add mod">
          <ac:chgData name="三田 深愛" userId="06f75ae7-8e52-46e8-9bca-cb6b470e42fa" providerId="ADAL" clId="{3D300D48-239B-2141-9FF7-9F107927D71E}" dt="2023-11-18T09:03:45.688" v="4621" actId="1038"/>
          <ac:spMkLst>
            <pc:docMk/>
            <pc:sldMk cId="413259234" sldId="259"/>
            <ac:spMk id="24" creationId="{CE77EA28-B1FB-B6C7-C9EC-040AA1652C3D}"/>
          </ac:spMkLst>
        </pc:spChg>
        <pc:spChg chg="add mod">
          <ac:chgData name="三田 深愛" userId="06f75ae7-8e52-46e8-9bca-cb6b470e42fa" providerId="ADAL" clId="{3D300D48-239B-2141-9FF7-9F107927D71E}" dt="2023-11-18T10:38:31.581" v="4911" actId="1038"/>
          <ac:spMkLst>
            <pc:docMk/>
            <pc:sldMk cId="413259234" sldId="259"/>
            <ac:spMk id="25" creationId="{EA546CAC-0FDA-427A-5A89-30E947051DC0}"/>
          </ac:spMkLst>
        </pc:spChg>
        <pc:spChg chg="add mod">
          <ac:chgData name="三田 深愛" userId="06f75ae7-8e52-46e8-9bca-cb6b470e42fa" providerId="ADAL" clId="{3D300D48-239B-2141-9FF7-9F107927D71E}" dt="2023-11-18T09:04:13.438" v="4649" actId="1076"/>
          <ac:spMkLst>
            <pc:docMk/>
            <pc:sldMk cId="413259234" sldId="259"/>
            <ac:spMk id="26" creationId="{EA8B9DF3-85AB-DEB2-6B2F-92F7240047A3}"/>
          </ac:spMkLst>
        </pc:spChg>
        <pc:spChg chg="add mod">
          <ac:chgData name="三田 深愛" userId="06f75ae7-8e52-46e8-9bca-cb6b470e42fa" providerId="ADAL" clId="{3D300D48-239B-2141-9FF7-9F107927D71E}" dt="2023-11-18T09:04:24.887" v="4654" actId="1038"/>
          <ac:spMkLst>
            <pc:docMk/>
            <pc:sldMk cId="413259234" sldId="259"/>
            <ac:spMk id="28" creationId="{42D210C2-3196-2940-7AED-EBFB37597183}"/>
          </ac:spMkLst>
        </pc:spChg>
        <pc:spChg chg="add mod">
          <ac:chgData name="三田 深愛" userId="06f75ae7-8e52-46e8-9bca-cb6b470e42fa" providerId="ADAL" clId="{3D300D48-239B-2141-9FF7-9F107927D71E}" dt="2023-11-18T10:38:47.178" v="4919" actId="1076"/>
          <ac:spMkLst>
            <pc:docMk/>
            <pc:sldMk cId="413259234" sldId="259"/>
            <ac:spMk id="29" creationId="{43A35262-DF33-6342-11E9-5551D1571DFC}"/>
          </ac:spMkLst>
        </pc:spChg>
        <pc:spChg chg="add mod">
          <ac:chgData name="三田 深愛" userId="06f75ae7-8e52-46e8-9bca-cb6b470e42fa" providerId="ADAL" clId="{3D300D48-239B-2141-9FF7-9F107927D71E}" dt="2023-11-18T09:05:28.283" v="4715" actId="20577"/>
          <ac:spMkLst>
            <pc:docMk/>
            <pc:sldMk cId="413259234" sldId="259"/>
            <ac:spMk id="30" creationId="{68BFE020-294C-D23F-2C3C-5830587E009D}"/>
          </ac:spMkLst>
        </pc:spChg>
        <pc:spChg chg="add mod">
          <ac:chgData name="三田 深愛" userId="06f75ae7-8e52-46e8-9bca-cb6b470e42fa" providerId="ADAL" clId="{3D300D48-239B-2141-9FF7-9F107927D71E}" dt="2023-11-18T09:05:56.088" v="4739" actId="1076"/>
          <ac:spMkLst>
            <pc:docMk/>
            <pc:sldMk cId="413259234" sldId="259"/>
            <ac:spMk id="32" creationId="{C538E3C9-80D4-4421-1427-51BC2DED5477}"/>
          </ac:spMkLst>
        </pc:spChg>
        <pc:spChg chg="add mod">
          <ac:chgData name="三田 深愛" userId="06f75ae7-8e52-46e8-9bca-cb6b470e42fa" providerId="ADAL" clId="{3D300D48-239B-2141-9FF7-9F107927D71E}" dt="2023-11-18T10:39:03.916" v="4927" actId="1038"/>
          <ac:spMkLst>
            <pc:docMk/>
            <pc:sldMk cId="413259234" sldId="259"/>
            <ac:spMk id="33" creationId="{495B30FD-FCDA-53CD-AF3E-694E8468A96B}"/>
          </ac:spMkLst>
        </pc:spChg>
        <pc:spChg chg="add mod">
          <ac:chgData name="三田 深愛" userId="06f75ae7-8e52-46e8-9bca-cb6b470e42fa" providerId="ADAL" clId="{3D300D48-239B-2141-9FF7-9F107927D71E}" dt="2023-11-18T09:06:15.836" v="4757" actId="1076"/>
          <ac:spMkLst>
            <pc:docMk/>
            <pc:sldMk cId="413259234" sldId="259"/>
            <ac:spMk id="34" creationId="{63266205-87C9-4E2B-C793-9F441CDBDAD8}"/>
          </ac:spMkLst>
        </pc:spChg>
        <pc:spChg chg="add mod">
          <ac:chgData name="三田 深愛" userId="06f75ae7-8e52-46e8-9bca-cb6b470e42fa" providerId="ADAL" clId="{3D300D48-239B-2141-9FF7-9F107927D71E}" dt="2023-11-18T09:06:30.886" v="4760" actId="1035"/>
          <ac:spMkLst>
            <pc:docMk/>
            <pc:sldMk cId="413259234" sldId="259"/>
            <ac:spMk id="36" creationId="{45D80E96-63FD-1B18-C0AD-E2D0B98AE5A9}"/>
          </ac:spMkLst>
        </pc:spChg>
        <pc:spChg chg="add mod">
          <ac:chgData name="三田 深愛" userId="06f75ae7-8e52-46e8-9bca-cb6b470e42fa" providerId="ADAL" clId="{3D300D48-239B-2141-9FF7-9F107927D71E}" dt="2023-11-18T10:39:16.518" v="4929" actId="1076"/>
          <ac:spMkLst>
            <pc:docMk/>
            <pc:sldMk cId="413259234" sldId="259"/>
            <ac:spMk id="37" creationId="{2AB58C00-CB5A-45B0-277E-0ADF599FAEE8}"/>
          </ac:spMkLst>
        </pc:spChg>
        <pc:spChg chg="add mod">
          <ac:chgData name="三田 深愛" userId="06f75ae7-8e52-46e8-9bca-cb6b470e42fa" providerId="ADAL" clId="{3D300D48-239B-2141-9FF7-9F107927D71E}" dt="2023-11-18T09:06:49.133" v="4764" actId="1037"/>
          <ac:spMkLst>
            <pc:docMk/>
            <pc:sldMk cId="413259234" sldId="259"/>
            <ac:spMk id="38" creationId="{94DA21A9-849A-1C8C-DA3C-A7D7AC00C9CD}"/>
          </ac:spMkLst>
        </pc:spChg>
        <pc:spChg chg="add mod">
          <ac:chgData name="三田 深愛" userId="06f75ae7-8e52-46e8-9bca-cb6b470e42fa" providerId="ADAL" clId="{3D300D48-239B-2141-9FF7-9F107927D71E}" dt="2023-11-18T09:07:19.974" v="4788" actId="1076"/>
          <ac:spMkLst>
            <pc:docMk/>
            <pc:sldMk cId="413259234" sldId="259"/>
            <ac:spMk id="40" creationId="{D685F04C-943B-8F10-8A7B-4C89FFCA316E}"/>
          </ac:spMkLst>
        </pc:spChg>
        <pc:spChg chg="add mod">
          <ac:chgData name="三田 深愛" userId="06f75ae7-8e52-46e8-9bca-cb6b470e42fa" providerId="ADAL" clId="{3D300D48-239B-2141-9FF7-9F107927D71E}" dt="2023-11-20T13:12:48.181" v="14601" actId="1035"/>
          <ac:spMkLst>
            <pc:docMk/>
            <pc:sldMk cId="413259234" sldId="259"/>
            <ac:spMk id="41" creationId="{7E6685E9-3315-F1CD-31AC-09859D02E96A}"/>
          </ac:spMkLst>
        </pc:spChg>
        <pc:spChg chg="add del mod">
          <ac:chgData name="三田 深愛" userId="06f75ae7-8e52-46e8-9bca-cb6b470e42fa" providerId="ADAL" clId="{3D300D48-239B-2141-9FF7-9F107927D71E}" dt="2023-11-20T13:16:18.998" v="14702" actId="1036"/>
          <ac:spMkLst>
            <pc:docMk/>
            <pc:sldMk cId="413259234" sldId="259"/>
            <ac:spMk id="42" creationId="{58F9FD9B-107B-3F3F-174B-8B9A848DD1F4}"/>
          </ac:spMkLst>
        </pc:spChg>
        <pc:spChg chg="add mod">
          <ac:chgData name="三田 深愛" userId="06f75ae7-8e52-46e8-9bca-cb6b470e42fa" providerId="ADAL" clId="{3D300D48-239B-2141-9FF7-9F107927D71E}" dt="2023-11-18T09:08:11.599" v="4807" actId="1036"/>
          <ac:spMkLst>
            <pc:docMk/>
            <pc:sldMk cId="413259234" sldId="259"/>
            <ac:spMk id="44" creationId="{6C0736AA-309B-C466-5EF1-132BD22A6CA8}"/>
          </ac:spMkLst>
        </pc:spChg>
        <pc:spChg chg="add mod">
          <ac:chgData name="三田 深愛" userId="06f75ae7-8e52-46e8-9bca-cb6b470e42fa" providerId="ADAL" clId="{3D300D48-239B-2141-9FF7-9F107927D71E}" dt="2023-11-20T13:12:52.052" v="14603" actId="1035"/>
          <ac:spMkLst>
            <pc:docMk/>
            <pc:sldMk cId="413259234" sldId="259"/>
            <ac:spMk id="45" creationId="{2288161D-DE31-DDC8-F483-3DD218388BB2}"/>
          </ac:spMkLst>
        </pc:spChg>
        <pc:spChg chg="add mod">
          <ac:chgData name="三田 深愛" userId="06f75ae7-8e52-46e8-9bca-cb6b470e42fa" providerId="ADAL" clId="{3D300D48-239B-2141-9FF7-9F107927D71E}" dt="2023-11-18T09:08:39.116" v="4816" actId="1076"/>
          <ac:spMkLst>
            <pc:docMk/>
            <pc:sldMk cId="413259234" sldId="259"/>
            <ac:spMk id="46" creationId="{BE1A0A9C-3449-4342-70D0-440E9BDE9F8C}"/>
          </ac:spMkLst>
        </pc:spChg>
        <pc:spChg chg="add mod">
          <ac:chgData name="三田 深愛" userId="06f75ae7-8e52-46e8-9bca-cb6b470e42fa" providerId="ADAL" clId="{3D300D48-239B-2141-9FF7-9F107927D71E}" dt="2023-11-20T13:12:56.057" v="14605" actId="1035"/>
          <ac:spMkLst>
            <pc:docMk/>
            <pc:sldMk cId="413259234" sldId="259"/>
            <ac:spMk id="48" creationId="{A976E036-E6C4-E2DB-51D3-1964A52157DD}"/>
          </ac:spMkLst>
        </pc:spChg>
        <pc:spChg chg="add mod">
          <ac:chgData name="三田 深愛" userId="06f75ae7-8e52-46e8-9bca-cb6b470e42fa" providerId="ADAL" clId="{3D300D48-239B-2141-9FF7-9F107927D71E}" dt="2023-11-20T13:13:02.416" v="14606" actId="1035"/>
          <ac:spMkLst>
            <pc:docMk/>
            <pc:sldMk cId="413259234" sldId="259"/>
            <ac:spMk id="50" creationId="{566F2432-0468-8752-7744-6C0EC52C75C1}"/>
          </ac:spMkLst>
        </pc:spChg>
        <pc:spChg chg="add mod">
          <ac:chgData name="三田 深愛" userId="06f75ae7-8e52-46e8-9bca-cb6b470e42fa" providerId="ADAL" clId="{3D300D48-239B-2141-9FF7-9F107927D71E}" dt="2023-11-20T13:13:07.441" v="14608" actId="1035"/>
          <ac:spMkLst>
            <pc:docMk/>
            <pc:sldMk cId="413259234" sldId="259"/>
            <ac:spMk id="52" creationId="{F5B3B0A8-DD59-7EBF-C15C-8357F7BDBE02}"/>
          </ac:spMkLst>
        </pc:spChg>
        <pc:spChg chg="add mod">
          <ac:chgData name="三田 深愛" userId="06f75ae7-8e52-46e8-9bca-cb6b470e42fa" providerId="ADAL" clId="{3D300D48-239B-2141-9FF7-9F107927D71E}" dt="2023-11-20T13:13:10.666" v="14609" actId="1035"/>
          <ac:spMkLst>
            <pc:docMk/>
            <pc:sldMk cId="413259234" sldId="259"/>
            <ac:spMk id="54" creationId="{CFE15940-AC90-C177-D78A-627E7DF0F9E8}"/>
          </ac:spMkLst>
        </pc:spChg>
        <pc:spChg chg="add mod">
          <ac:chgData name="三田 深愛" userId="06f75ae7-8e52-46e8-9bca-cb6b470e42fa" providerId="ADAL" clId="{3D300D48-239B-2141-9FF7-9F107927D71E}" dt="2023-11-20T13:13:15.157" v="14610" actId="1035"/>
          <ac:spMkLst>
            <pc:docMk/>
            <pc:sldMk cId="413259234" sldId="259"/>
            <ac:spMk id="56" creationId="{0C0BEE89-5D97-34CE-E169-1419F77E2AC9}"/>
          </ac:spMkLst>
        </pc:spChg>
        <pc:spChg chg="add mod">
          <ac:chgData name="三田 深愛" userId="06f75ae7-8e52-46e8-9bca-cb6b470e42fa" providerId="ADAL" clId="{3D300D48-239B-2141-9FF7-9F107927D71E}" dt="2023-11-20T13:13:19.614" v="14611" actId="1035"/>
          <ac:spMkLst>
            <pc:docMk/>
            <pc:sldMk cId="413259234" sldId="259"/>
            <ac:spMk id="58" creationId="{01E8B0D8-C2E6-1DAB-99B6-CC098EF6FAD1}"/>
          </ac:spMkLst>
        </pc:spChg>
        <pc:spChg chg="add mod">
          <ac:chgData name="三田 深愛" userId="06f75ae7-8e52-46e8-9bca-cb6b470e42fa" providerId="ADAL" clId="{3D300D48-239B-2141-9FF7-9F107927D71E}" dt="2023-11-20T13:13:23.146" v="14612" actId="1035"/>
          <ac:spMkLst>
            <pc:docMk/>
            <pc:sldMk cId="413259234" sldId="259"/>
            <ac:spMk id="60" creationId="{8DFA23EC-52C7-30AA-C9BC-61385E82B8A0}"/>
          </ac:spMkLst>
        </pc:spChg>
        <pc:spChg chg="add mod">
          <ac:chgData name="三田 深愛" userId="06f75ae7-8e52-46e8-9bca-cb6b470e42fa" providerId="ADAL" clId="{3D300D48-239B-2141-9FF7-9F107927D71E}" dt="2023-11-18T10:43:12.773" v="5105" actId="1076"/>
          <ac:spMkLst>
            <pc:docMk/>
            <pc:sldMk cId="413259234" sldId="259"/>
            <ac:spMk id="62" creationId="{8EA4CFED-8CFE-4B5A-7053-D1A5B46AB495}"/>
          </ac:spMkLst>
        </pc:spChg>
        <pc:spChg chg="add mod">
          <ac:chgData name="三田 深愛" userId="06f75ae7-8e52-46e8-9bca-cb6b470e42fa" providerId="ADAL" clId="{3D300D48-239B-2141-9FF7-9F107927D71E}" dt="2023-11-20T13:13:26.231" v="14613" actId="1035"/>
          <ac:spMkLst>
            <pc:docMk/>
            <pc:sldMk cId="413259234" sldId="259"/>
            <ac:spMk id="64" creationId="{3D0376E6-1B61-5F4E-DF40-C8D8C471FD64}"/>
          </ac:spMkLst>
        </pc:spChg>
        <pc:spChg chg="add mod">
          <ac:chgData name="三田 深愛" userId="06f75ae7-8e52-46e8-9bca-cb6b470e42fa" providerId="ADAL" clId="{3D300D48-239B-2141-9FF7-9F107927D71E}" dt="2023-11-20T13:13:28.793" v="14614" actId="1035"/>
          <ac:spMkLst>
            <pc:docMk/>
            <pc:sldMk cId="413259234" sldId="259"/>
            <ac:spMk id="66" creationId="{B81CC7F9-1564-7CE9-BC2C-022062AB75A2}"/>
          </ac:spMkLst>
        </pc:spChg>
        <pc:spChg chg="add mod">
          <ac:chgData name="三田 深愛" userId="06f75ae7-8e52-46e8-9bca-cb6b470e42fa" providerId="ADAL" clId="{3D300D48-239B-2141-9FF7-9F107927D71E}" dt="2023-11-20T13:13:32.014" v="14615" actId="1035"/>
          <ac:spMkLst>
            <pc:docMk/>
            <pc:sldMk cId="413259234" sldId="259"/>
            <ac:spMk id="68" creationId="{678C6C11-A5F8-03A6-5F79-DA4F744340FE}"/>
          </ac:spMkLst>
        </pc:spChg>
        <pc:spChg chg="add mod">
          <ac:chgData name="三田 深愛" userId="06f75ae7-8e52-46e8-9bca-cb6b470e42fa" providerId="ADAL" clId="{3D300D48-239B-2141-9FF7-9F107927D71E}" dt="2023-11-20T13:13:35.142" v="14616" actId="1035"/>
          <ac:spMkLst>
            <pc:docMk/>
            <pc:sldMk cId="413259234" sldId="259"/>
            <ac:spMk id="70" creationId="{F8BF986F-4E94-4198-9C34-3F8C40841042}"/>
          </ac:spMkLst>
        </pc:spChg>
        <pc:spChg chg="add mod">
          <ac:chgData name="三田 深愛" userId="06f75ae7-8e52-46e8-9bca-cb6b470e42fa" providerId="ADAL" clId="{3D300D48-239B-2141-9FF7-9F107927D71E}" dt="2023-11-20T13:13:39.864" v="14618" actId="1035"/>
          <ac:spMkLst>
            <pc:docMk/>
            <pc:sldMk cId="413259234" sldId="259"/>
            <ac:spMk id="72" creationId="{4A0BA735-5F21-3365-5801-36AC9DBB9FAC}"/>
          </ac:spMkLst>
        </pc:spChg>
        <pc:spChg chg="add mod">
          <ac:chgData name="三田 深愛" userId="06f75ae7-8e52-46e8-9bca-cb6b470e42fa" providerId="ADAL" clId="{3D300D48-239B-2141-9FF7-9F107927D71E}" dt="2023-11-20T13:13:43.620" v="14620" actId="1035"/>
          <ac:spMkLst>
            <pc:docMk/>
            <pc:sldMk cId="413259234" sldId="259"/>
            <ac:spMk id="74" creationId="{8A87AFEE-8DDF-E640-DFAC-3541E80C0E0F}"/>
          </ac:spMkLst>
        </pc:spChg>
        <pc:spChg chg="add mod">
          <ac:chgData name="三田 深愛" userId="06f75ae7-8e52-46e8-9bca-cb6b470e42fa" providerId="ADAL" clId="{3D300D48-239B-2141-9FF7-9F107927D71E}" dt="2023-11-20T13:13:47.446" v="14622" actId="1035"/>
          <ac:spMkLst>
            <pc:docMk/>
            <pc:sldMk cId="413259234" sldId="259"/>
            <ac:spMk id="76" creationId="{469F15B4-2154-DFBA-EE36-D66E73F83F3F}"/>
          </ac:spMkLst>
        </pc:spChg>
        <pc:spChg chg="add mod">
          <ac:chgData name="三田 深愛" userId="06f75ae7-8e52-46e8-9bca-cb6b470e42fa" providerId="ADAL" clId="{3D300D48-239B-2141-9FF7-9F107927D71E}" dt="2023-11-20T13:13:51.292" v="14624" actId="1035"/>
          <ac:spMkLst>
            <pc:docMk/>
            <pc:sldMk cId="413259234" sldId="259"/>
            <ac:spMk id="78" creationId="{F8044002-E3D4-7CE0-4CFE-A7B5C63F0EEC}"/>
          </ac:spMkLst>
        </pc:spChg>
        <pc:spChg chg="add mod">
          <ac:chgData name="三田 深愛" userId="06f75ae7-8e52-46e8-9bca-cb6b470e42fa" providerId="ADAL" clId="{3D300D48-239B-2141-9FF7-9F107927D71E}" dt="2023-11-20T13:13:54.698" v="14626" actId="1035"/>
          <ac:spMkLst>
            <pc:docMk/>
            <pc:sldMk cId="413259234" sldId="259"/>
            <ac:spMk id="80" creationId="{EBB47F08-C343-4494-188C-DC710A6DF898}"/>
          </ac:spMkLst>
        </pc:spChg>
        <pc:spChg chg="add mod">
          <ac:chgData name="三田 深愛" userId="06f75ae7-8e52-46e8-9bca-cb6b470e42fa" providerId="ADAL" clId="{3D300D48-239B-2141-9FF7-9F107927D71E}" dt="2023-11-20T13:14:01.254" v="14630" actId="1035"/>
          <ac:spMkLst>
            <pc:docMk/>
            <pc:sldMk cId="413259234" sldId="259"/>
            <ac:spMk id="82" creationId="{E87A4BA5-F29E-03B1-71E8-02FDD1E75894}"/>
          </ac:spMkLst>
        </pc:spChg>
        <pc:spChg chg="add mod">
          <ac:chgData name="三田 深愛" userId="06f75ae7-8e52-46e8-9bca-cb6b470e42fa" providerId="ADAL" clId="{3D300D48-239B-2141-9FF7-9F107927D71E}" dt="2023-11-20T13:14:13.577" v="14635" actId="1035"/>
          <ac:spMkLst>
            <pc:docMk/>
            <pc:sldMk cId="413259234" sldId="259"/>
            <ac:spMk id="84" creationId="{5DF2877F-0E31-7339-0C45-08FD06D3999C}"/>
          </ac:spMkLst>
        </pc:spChg>
        <pc:spChg chg="add mod">
          <ac:chgData name="三田 深愛" userId="06f75ae7-8e52-46e8-9bca-cb6b470e42fa" providerId="ADAL" clId="{3D300D48-239B-2141-9FF7-9F107927D71E}" dt="2023-11-20T13:14:10.776" v="14634" actId="1035"/>
          <ac:spMkLst>
            <pc:docMk/>
            <pc:sldMk cId="413259234" sldId="259"/>
            <ac:spMk id="86" creationId="{8DBCE5D1-F0CE-0FFF-3779-1D90A6EE5FDF}"/>
          </ac:spMkLst>
        </pc:spChg>
        <pc:spChg chg="add mod">
          <ac:chgData name="三田 深愛" userId="06f75ae7-8e52-46e8-9bca-cb6b470e42fa" providerId="ADAL" clId="{3D300D48-239B-2141-9FF7-9F107927D71E}" dt="2023-11-20T13:14:17.415" v="14637" actId="1035"/>
          <ac:spMkLst>
            <pc:docMk/>
            <pc:sldMk cId="413259234" sldId="259"/>
            <ac:spMk id="88" creationId="{D54F50B3-02BC-4AA9-C29B-2EE39C7300B3}"/>
          </ac:spMkLst>
        </pc:spChg>
        <pc:spChg chg="add mod">
          <ac:chgData name="三田 深愛" userId="06f75ae7-8e52-46e8-9bca-cb6b470e42fa" providerId="ADAL" clId="{3D300D48-239B-2141-9FF7-9F107927D71E}" dt="2023-11-20T13:14:22.972" v="14639" actId="1035"/>
          <ac:spMkLst>
            <pc:docMk/>
            <pc:sldMk cId="413259234" sldId="259"/>
            <ac:spMk id="90" creationId="{C44EB98F-1E0E-77E5-9E4F-C0FF2B01DB42}"/>
          </ac:spMkLst>
        </pc:spChg>
        <pc:spChg chg="add mod">
          <ac:chgData name="三田 深愛" userId="06f75ae7-8e52-46e8-9bca-cb6b470e42fa" providerId="ADAL" clId="{3D300D48-239B-2141-9FF7-9F107927D71E}" dt="2023-11-20T13:14:27.154" v="14641" actId="1035"/>
          <ac:spMkLst>
            <pc:docMk/>
            <pc:sldMk cId="413259234" sldId="259"/>
            <ac:spMk id="92" creationId="{B23803E2-ABE8-76B5-3CF3-AEABF7127B71}"/>
          </ac:spMkLst>
        </pc:spChg>
        <pc:spChg chg="add mod">
          <ac:chgData name="三田 深愛" userId="06f75ae7-8e52-46e8-9bca-cb6b470e42fa" providerId="ADAL" clId="{3D300D48-239B-2141-9FF7-9F107927D71E}" dt="2023-11-20T13:14:31.436" v="14643" actId="1035"/>
          <ac:spMkLst>
            <pc:docMk/>
            <pc:sldMk cId="413259234" sldId="259"/>
            <ac:spMk id="94" creationId="{9E0ABF9E-7FC7-A114-D74C-783AEA37B2A7}"/>
          </ac:spMkLst>
        </pc:spChg>
        <pc:spChg chg="add mod">
          <ac:chgData name="三田 深愛" userId="06f75ae7-8e52-46e8-9bca-cb6b470e42fa" providerId="ADAL" clId="{3D300D48-239B-2141-9FF7-9F107927D71E}" dt="2023-11-20T13:14:34.519" v="14645" actId="1035"/>
          <ac:spMkLst>
            <pc:docMk/>
            <pc:sldMk cId="413259234" sldId="259"/>
            <ac:spMk id="96" creationId="{E1EEB998-77C5-FA8D-78BE-94F593B7985B}"/>
          </ac:spMkLst>
        </pc:spChg>
        <pc:spChg chg="add mod">
          <ac:chgData name="三田 深愛" userId="06f75ae7-8e52-46e8-9bca-cb6b470e42fa" providerId="ADAL" clId="{3D300D48-239B-2141-9FF7-9F107927D71E}" dt="2023-11-20T13:14:37.440" v="14647" actId="1035"/>
          <ac:spMkLst>
            <pc:docMk/>
            <pc:sldMk cId="413259234" sldId="259"/>
            <ac:spMk id="98" creationId="{60FA0498-E641-AC9C-E520-9DB90409B3C0}"/>
          </ac:spMkLst>
        </pc:spChg>
        <pc:spChg chg="add mod">
          <ac:chgData name="三田 深愛" userId="06f75ae7-8e52-46e8-9bca-cb6b470e42fa" providerId="ADAL" clId="{3D300D48-239B-2141-9FF7-9F107927D71E}" dt="2023-11-20T13:14:40.283" v="14649" actId="1035"/>
          <ac:spMkLst>
            <pc:docMk/>
            <pc:sldMk cId="413259234" sldId="259"/>
            <ac:spMk id="100" creationId="{554F585B-7E1B-0139-6198-63A8557FADF7}"/>
          </ac:spMkLst>
        </pc:spChg>
        <pc:spChg chg="add mod">
          <ac:chgData name="三田 深愛" userId="06f75ae7-8e52-46e8-9bca-cb6b470e42fa" providerId="ADAL" clId="{3D300D48-239B-2141-9FF7-9F107927D71E}" dt="2023-11-20T13:14:43.515" v="14651" actId="1035"/>
          <ac:spMkLst>
            <pc:docMk/>
            <pc:sldMk cId="413259234" sldId="259"/>
            <ac:spMk id="102" creationId="{44FCFFDA-6DBE-1FC7-D6B4-73E81418B9CA}"/>
          </ac:spMkLst>
        </pc:spChg>
        <pc:spChg chg="add mod">
          <ac:chgData name="三田 深愛" userId="06f75ae7-8e52-46e8-9bca-cb6b470e42fa" providerId="ADAL" clId="{3D300D48-239B-2141-9FF7-9F107927D71E}" dt="2023-11-20T13:14:46.490" v="14653" actId="1035"/>
          <ac:spMkLst>
            <pc:docMk/>
            <pc:sldMk cId="413259234" sldId="259"/>
            <ac:spMk id="104" creationId="{1423FF82-22F9-D6F0-CB05-AA876185A31D}"/>
          </ac:spMkLst>
        </pc:spChg>
        <pc:spChg chg="add mod">
          <ac:chgData name="三田 深愛" userId="06f75ae7-8e52-46e8-9bca-cb6b470e42fa" providerId="ADAL" clId="{3D300D48-239B-2141-9FF7-9F107927D71E}" dt="2023-11-20T13:14:52.246" v="14656" actId="1035"/>
          <ac:spMkLst>
            <pc:docMk/>
            <pc:sldMk cId="413259234" sldId="259"/>
            <ac:spMk id="106" creationId="{14151E53-4483-F641-7DBD-61623F887F2E}"/>
          </ac:spMkLst>
        </pc:spChg>
        <pc:spChg chg="add mod">
          <ac:chgData name="三田 深愛" userId="06f75ae7-8e52-46e8-9bca-cb6b470e42fa" providerId="ADAL" clId="{3D300D48-239B-2141-9FF7-9F107927D71E}" dt="2023-11-20T13:14:56.360" v="14659" actId="1035"/>
          <ac:spMkLst>
            <pc:docMk/>
            <pc:sldMk cId="413259234" sldId="259"/>
            <ac:spMk id="108" creationId="{436841D6-5E54-4796-950A-29BA503D80BC}"/>
          </ac:spMkLst>
        </pc:spChg>
        <pc:spChg chg="add mod">
          <ac:chgData name="三田 深愛" userId="06f75ae7-8e52-46e8-9bca-cb6b470e42fa" providerId="ADAL" clId="{3D300D48-239B-2141-9FF7-9F107927D71E}" dt="2023-11-20T13:14:59.451" v="14662" actId="1035"/>
          <ac:spMkLst>
            <pc:docMk/>
            <pc:sldMk cId="413259234" sldId="259"/>
            <ac:spMk id="110" creationId="{F739C616-E5E2-EAF9-D35F-7860DF32003B}"/>
          </ac:spMkLst>
        </pc:spChg>
        <pc:spChg chg="add mod">
          <ac:chgData name="三田 深愛" userId="06f75ae7-8e52-46e8-9bca-cb6b470e42fa" providerId="ADAL" clId="{3D300D48-239B-2141-9FF7-9F107927D71E}" dt="2023-11-20T13:15:03.558" v="14665" actId="1035"/>
          <ac:spMkLst>
            <pc:docMk/>
            <pc:sldMk cId="413259234" sldId="259"/>
            <ac:spMk id="112" creationId="{22F858A9-5B02-3FD4-F8F3-7F3E15087542}"/>
          </ac:spMkLst>
        </pc:spChg>
        <pc:spChg chg="add mod">
          <ac:chgData name="三田 深愛" userId="06f75ae7-8e52-46e8-9bca-cb6b470e42fa" providerId="ADAL" clId="{3D300D48-239B-2141-9FF7-9F107927D71E}" dt="2023-11-20T13:15:06.979" v="14668" actId="1035"/>
          <ac:spMkLst>
            <pc:docMk/>
            <pc:sldMk cId="413259234" sldId="259"/>
            <ac:spMk id="114" creationId="{03253946-052F-CAE5-EE30-A5A33C185B69}"/>
          </ac:spMkLst>
        </pc:spChg>
        <pc:spChg chg="add mod">
          <ac:chgData name="三田 深愛" userId="06f75ae7-8e52-46e8-9bca-cb6b470e42fa" providerId="ADAL" clId="{3D300D48-239B-2141-9FF7-9F107927D71E}" dt="2023-11-20T13:15:10.407" v="14671" actId="1035"/>
          <ac:spMkLst>
            <pc:docMk/>
            <pc:sldMk cId="413259234" sldId="259"/>
            <ac:spMk id="116" creationId="{6338B5E8-EB71-3135-705F-502D939FED5A}"/>
          </ac:spMkLst>
        </pc:spChg>
        <pc:spChg chg="add mod">
          <ac:chgData name="三田 深愛" userId="06f75ae7-8e52-46e8-9bca-cb6b470e42fa" providerId="ADAL" clId="{3D300D48-239B-2141-9FF7-9F107927D71E}" dt="2023-11-20T13:15:15.910" v="14674" actId="1035"/>
          <ac:spMkLst>
            <pc:docMk/>
            <pc:sldMk cId="413259234" sldId="259"/>
            <ac:spMk id="118" creationId="{90F9A710-C3CA-5FC0-1601-2779FBCCCD1B}"/>
          </ac:spMkLst>
        </pc:spChg>
        <pc:spChg chg="add mod">
          <ac:chgData name="三田 深愛" userId="06f75ae7-8e52-46e8-9bca-cb6b470e42fa" providerId="ADAL" clId="{3D300D48-239B-2141-9FF7-9F107927D71E}" dt="2023-11-20T13:15:20.261" v="14677" actId="1035"/>
          <ac:spMkLst>
            <pc:docMk/>
            <pc:sldMk cId="413259234" sldId="259"/>
            <ac:spMk id="120" creationId="{9B06176C-2FFB-E68F-D008-7A9DFE141E74}"/>
          </ac:spMkLst>
        </pc:spChg>
        <pc:spChg chg="add mod">
          <ac:chgData name="三田 深愛" userId="06f75ae7-8e52-46e8-9bca-cb6b470e42fa" providerId="ADAL" clId="{3D300D48-239B-2141-9FF7-9F107927D71E}" dt="2023-11-20T13:15:24.305" v="14680" actId="1035"/>
          <ac:spMkLst>
            <pc:docMk/>
            <pc:sldMk cId="413259234" sldId="259"/>
            <ac:spMk id="122" creationId="{317394E9-0644-BF52-85FB-4FB89C8191E7}"/>
          </ac:spMkLst>
        </pc:spChg>
        <pc:spChg chg="add mod">
          <ac:chgData name="三田 深愛" userId="06f75ae7-8e52-46e8-9bca-cb6b470e42fa" providerId="ADAL" clId="{3D300D48-239B-2141-9FF7-9F107927D71E}" dt="2023-11-20T13:15:27.682" v="14683" actId="1035"/>
          <ac:spMkLst>
            <pc:docMk/>
            <pc:sldMk cId="413259234" sldId="259"/>
            <ac:spMk id="124" creationId="{2B437241-D9A6-4393-0528-F38FC1A009F8}"/>
          </ac:spMkLst>
        </pc:spChg>
        <pc:spChg chg="add mod">
          <ac:chgData name="三田 深愛" userId="06f75ae7-8e52-46e8-9bca-cb6b470e42fa" providerId="ADAL" clId="{3D300D48-239B-2141-9FF7-9F107927D71E}" dt="2023-11-20T13:15:30.825" v="14686" actId="1035"/>
          <ac:spMkLst>
            <pc:docMk/>
            <pc:sldMk cId="413259234" sldId="259"/>
            <ac:spMk id="126" creationId="{54884882-8215-774F-7C92-C715C0F40611}"/>
          </ac:spMkLst>
        </pc:spChg>
        <pc:spChg chg="add mod">
          <ac:chgData name="三田 深愛" userId="06f75ae7-8e52-46e8-9bca-cb6b470e42fa" providerId="ADAL" clId="{3D300D48-239B-2141-9FF7-9F107927D71E}" dt="2023-11-20T13:15:34.679" v="14689" actId="1035"/>
          <ac:spMkLst>
            <pc:docMk/>
            <pc:sldMk cId="413259234" sldId="259"/>
            <ac:spMk id="128" creationId="{F49EE9E6-F793-A94A-3996-20160A9099F2}"/>
          </ac:spMkLst>
        </pc:spChg>
        <pc:spChg chg="add mod">
          <ac:chgData name="三田 深愛" userId="06f75ae7-8e52-46e8-9bca-cb6b470e42fa" providerId="ADAL" clId="{3D300D48-239B-2141-9FF7-9F107927D71E}" dt="2023-11-20T13:15:39.586" v="14692" actId="1035"/>
          <ac:spMkLst>
            <pc:docMk/>
            <pc:sldMk cId="413259234" sldId="259"/>
            <ac:spMk id="130" creationId="{1FCF3B6F-5C03-C6CB-9516-95996C6ED9CB}"/>
          </ac:spMkLst>
        </pc:spChg>
        <pc:grpChg chg="add mod">
          <ac:chgData name="三田 深愛" userId="06f75ae7-8e52-46e8-9bca-cb6b470e42fa" providerId="ADAL" clId="{3D300D48-239B-2141-9FF7-9F107927D71E}" dt="2023-11-18T10:57:53.500" v="5759" actId="1076"/>
          <ac:grpSpMkLst>
            <pc:docMk/>
            <pc:sldMk cId="413259234" sldId="259"/>
            <ac:grpSpMk id="131" creationId="{A284346F-F241-00EC-B395-B9615807DD85}"/>
          </ac:grpSpMkLst>
        </pc:grpChg>
      </pc:sldChg>
      <pc:sldChg chg="addSp delSp modSp mod setBg">
        <pc:chgData name="三田 深愛" userId="06f75ae7-8e52-46e8-9bca-cb6b470e42fa" providerId="ADAL" clId="{3D300D48-239B-2141-9FF7-9F107927D71E}" dt="2023-11-19T06:41:06.650" v="13738" actId="1036"/>
        <pc:sldMkLst>
          <pc:docMk/>
          <pc:sldMk cId="1486189649" sldId="260"/>
        </pc:sldMkLst>
        <pc:spChg chg="add mod">
          <ac:chgData name="三田 深愛" userId="06f75ae7-8e52-46e8-9bca-cb6b470e42fa" providerId="ADAL" clId="{3D300D48-239B-2141-9FF7-9F107927D71E}" dt="2023-11-18T13:40:52.304" v="8754" actId="1076"/>
          <ac:spMkLst>
            <pc:docMk/>
            <pc:sldMk cId="1486189649" sldId="260"/>
            <ac:spMk id="4" creationId="{DCA94EA2-382D-6ABC-FD17-06177AC25C96}"/>
          </ac:spMkLst>
        </pc:spChg>
        <pc:spChg chg="mod">
          <ac:chgData name="三田 深愛" userId="06f75ae7-8e52-46e8-9bca-cb6b470e42fa" providerId="ADAL" clId="{3D300D48-239B-2141-9FF7-9F107927D71E}" dt="2023-11-19T06:37:48.617" v="13650" actId="20577"/>
          <ac:spMkLst>
            <pc:docMk/>
            <pc:sldMk cId="1486189649" sldId="260"/>
            <ac:spMk id="5" creationId="{A745C46C-E598-E19D-D593-EC4107ABDB89}"/>
          </ac:spMkLst>
        </pc:spChg>
        <pc:spChg chg="add del mod">
          <ac:chgData name="三田 深愛" userId="06f75ae7-8e52-46e8-9bca-cb6b470e42fa" providerId="ADAL" clId="{3D300D48-239B-2141-9FF7-9F107927D71E}" dt="2023-11-19T06:37:52.923" v="13651" actId="478"/>
          <ac:spMkLst>
            <pc:docMk/>
            <pc:sldMk cId="1486189649" sldId="260"/>
            <ac:spMk id="6" creationId="{60A8C9D3-1FD1-5D9C-7970-B4E1CBACFDB3}"/>
          </ac:spMkLst>
        </pc:spChg>
        <pc:spChg chg="add mod">
          <ac:chgData name="三田 深愛" userId="06f75ae7-8e52-46e8-9bca-cb6b470e42fa" providerId="ADAL" clId="{3D300D48-239B-2141-9FF7-9F107927D71E}" dt="2023-11-18T13:39:07.875" v="8578" actId="1038"/>
          <ac:spMkLst>
            <pc:docMk/>
            <pc:sldMk cId="1486189649" sldId="260"/>
            <ac:spMk id="8" creationId="{A4603ADC-619C-03F3-796A-35AC53F8FEC2}"/>
          </ac:spMkLst>
        </pc:spChg>
        <pc:spChg chg="add mod">
          <ac:chgData name="三田 深愛" userId="06f75ae7-8e52-46e8-9bca-cb6b470e42fa" providerId="ADAL" clId="{3D300D48-239B-2141-9FF7-9F107927D71E}" dt="2023-11-18T13:41:06.476" v="8757" actId="1038"/>
          <ac:spMkLst>
            <pc:docMk/>
            <pc:sldMk cId="1486189649" sldId="260"/>
            <ac:spMk id="9" creationId="{60F43AA7-F96E-A174-744A-D4DC6A73E584}"/>
          </ac:spMkLst>
        </pc:spChg>
        <pc:spChg chg="add mod">
          <ac:chgData name="三田 深愛" userId="06f75ae7-8e52-46e8-9bca-cb6b470e42fa" providerId="ADAL" clId="{3D300D48-239B-2141-9FF7-9F107927D71E}" dt="2023-11-18T13:39:14.729" v="8597" actId="1038"/>
          <ac:spMkLst>
            <pc:docMk/>
            <pc:sldMk cId="1486189649" sldId="260"/>
            <ac:spMk id="10" creationId="{CBD9E573-5516-6CA3-031B-B00E7E946B53}"/>
          </ac:spMkLst>
        </pc:spChg>
        <pc:spChg chg="add mod">
          <ac:chgData name="三田 深愛" userId="06f75ae7-8e52-46e8-9bca-cb6b470e42fa" providerId="ADAL" clId="{3D300D48-239B-2141-9FF7-9F107927D71E}" dt="2023-11-18T13:39:21.425" v="8612" actId="1038"/>
          <ac:spMkLst>
            <pc:docMk/>
            <pc:sldMk cId="1486189649" sldId="260"/>
            <ac:spMk id="14" creationId="{5437904A-8583-8E9F-6035-FDF8251B3D7D}"/>
          </ac:spMkLst>
        </pc:spChg>
        <pc:spChg chg="mod">
          <ac:chgData name="三田 深愛" userId="06f75ae7-8e52-46e8-9bca-cb6b470e42fa" providerId="ADAL" clId="{3D300D48-239B-2141-9FF7-9F107927D71E}" dt="2023-11-19T06:39:44.938" v="13690" actId="1076"/>
          <ac:spMkLst>
            <pc:docMk/>
            <pc:sldMk cId="1486189649" sldId="260"/>
            <ac:spMk id="16" creationId="{28A4A0D0-15EE-35B7-6E2C-780B32A9E822}"/>
          </ac:spMkLst>
        </pc:spChg>
        <pc:spChg chg="add mod">
          <ac:chgData name="三田 深愛" userId="06f75ae7-8e52-46e8-9bca-cb6b470e42fa" providerId="ADAL" clId="{3D300D48-239B-2141-9FF7-9F107927D71E}" dt="2023-11-18T13:39:27.182" v="8627" actId="1038"/>
          <ac:spMkLst>
            <pc:docMk/>
            <pc:sldMk cId="1486189649" sldId="260"/>
            <ac:spMk id="17" creationId="{7D2A1C5D-36C0-7396-6657-63F45E1641EB}"/>
          </ac:spMkLst>
        </pc:spChg>
        <pc:spChg chg="add mod">
          <ac:chgData name="三田 深愛" userId="06f75ae7-8e52-46e8-9bca-cb6b470e42fa" providerId="ADAL" clId="{3D300D48-239B-2141-9FF7-9F107927D71E}" dt="2023-11-18T13:43:14.661" v="8903" actId="1037"/>
          <ac:spMkLst>
            <pc:docMk/>
            <pc:sldMk cId="1486189649" sldId="260"/>
            <ac:spMk id="18" creationId="{5506C490-7E9C-7173-B20B-88595F1BD452}"/>
          </ac:spMkLst>
        </pc:spChg>
        <pc:spChg chg="add mod">
          <ac:chgData name="三田 深愛" userId="06f75ae7-8e52-46e8-9bca-cb6b470e42fa" providerId="ADAL" clId="{3D300D48-239B-2141-9FF7-9F107927D71E}" dt="2023-11-18T13:39:33.171" v="8638" actId="1038"/>
          <ac:spMkLst>
            <pc:docMk/>
            <pc:sldMk cId="1486189649" sldId="260"/>
            <ac:spMk id="19" creationId="{2DC8ED66-E44A-6811-E97F-EE9CB246B960}"/>
          </ac:spMkLst>
        </pc:spChg>
        <pc:spChg chg="mod">
          <ac:chgData name="三田 深愛" userId="06f75ae7-8e52-46e8-9bca-cb6b470e42fa" providerId="ADAL" clId="{3D300D48-239B-2141-9FF7-9F107927D71E}" dt="2023-11-19T06:40:40.173" v="13723" actId="1035"/>
          <ac:spMkLst>
            <pc:docMk/>
            <pc:sldMk cId="1486189649" sldId="260"/>
            <ac:spMk id="20" creationId="{51143A1C-2292-1D96-BCB0-1235E9FEB811}"/>
          </ac:spMkLst>
        </pc:spChg>
        <pc:spChg chg="add mod">
          <ac:chgData name="三田 深愛" userId="06f75ae7-8e52-46e8-9bca-cb6b470e42fa" providerId="ADAL" clId="{3D300D48-239B-2141-9FF7-9F107927D71E}" dt="2023-11-18T13:39:46.316" v="8671" actId="1037"/>
          <ac:spMkLst>
            <pc:docMk/>
            <pc:sldMk cId="1486189649" sldId="260"/>
            <ac:spMk id="21" creationId="{73C31235-71AF-D284-F41E-7123DC5649AC}"/>
          </ac:spMkLst>
        </pc:spChg>
        <pc:spChg chg="add mod">
          <ac:chgData name="三田 深愛" userId="06f75ae7-8e52-46e8-9bca-cb6b470e42fa" providerId="ADAL" clId="{3D300D48-239B-2141-9FF7-9F107927D71E}" dt="2023-11-18T13:39:52.890" v="8691" actId="1038"/>
          <ac:spMkLst>
            <pc:docMk/>
            <pc:sldMk cId="1486189649" sldId="260"/>
            <ac:spMk id="23" creationId="{3C44BE8C-4F5F-D6E8-8434-47864A322C09}"/>
          </ac:spMkLst>
        </pc:spChg>
        <pc:spChg chg="add mod">
          <ac:chgData name="三田 深愛" userId="06f75ae7-8e52-46e8-9bca-cb6b470e42fa" providerId="ADAL" clId="{3D300D48-239B-2141-9FF7-9F107927D71E}" dt="2023-11-18T13:39:58.363" v="8702" actId="1038"/>
          <ac:spMkLst>
            <pc:docMk/>
            <pc:sldMk cId="1486189649" sldId="260"/>
            <ac:spMk id="25" creationId="{644C21AC-1A45-2D81-CA89-18201EEB7F05}"/>
          </ac:spMkLst>
        </pc:spChg>
        <pc:spChg chg="add mod">
          <ac:chgData name="三田 深愛" userId="06f75ae7-8e52-46e8-9bca-cb6b470e42fa" providerId="ADAL" clId="{3D300D48-239B-2141-9FF7-9F107927D71E}" dt="2023-11-18T13:40:08.790" v="8716" actId="1038"/>
          <ac:spMkLst>
            <pc:docMk/>
            <pc:sldMk cId="1486189649" sldId="260"/>
            <ac:spMk id="27" creationId="{1105788B-DA21-B239-C0DB-9E7CF0CE90D4}"/>
          </ac:spMkLst>
        </pc:spChg>
        <pc:spChg chg="add mod">
          <ac:chgData name="三田 深愛" userId="06f75ae7-8e52-46e8-9bca-cb6b470e42fa" providerId="ADAL" clId="{3D300D48-239B-2141-9FF7-9F107927D71E}" dt="2023-11-19T06:38:56.752" v="13660" actId="1076"/>
          <ac:spMkLst>
            <pc:docMk/>
            <pc:sldMk cId="1486189649" sldId="260"/>
            <ac:spMk id="28" creationId="{5D2A2CAA-4B44-D058-EB9B-74F36C7D5941}"/>
          </ac:spMkLst>
        </pc:spChg>
        <pc:spChg chg="add mod">
          <ac:chgData name="三田 深愛" userId="06f75ae7-8e52-46e8-9bca-cb6b470e42fa" providerId="ADAL" clId="{3D300D48-239B-2141-9FF7-9F107927D71E}" dt="2023-11-18T13:40:14.037" v="8728" actId="1037"/>
          <ac:spMkLst>
            <pc:docMk/>
            <pc:sldMk cId="1486189649" sldId="260"/>
            <ac:spMk id="29" creationId="{CB9816CC-0EE2-D804-5EF7-296BFCE0185B}"/>
          </ac:spMkLst>
        </pc:spChg>
        <pc:spChg chg="add mod">
          <ac:chgData name="三田 深愛" userId="06f75ae7-8e52-46e8-9bca-cb6b470e42fa" providerId="ADAL" clId="{3D300D48-239B-2141-9FF7-9F107927D71E}" dt="2023-11-18T13:40:17.937" v="8739" actId="1038"/>
          <ac:spMkLst>
            <pc:docMk/>
            <pc:sldMk cId="1486189649" sldId="260"/>
            <ac:spMk id="31" creationId="{286136C7-1068-F659-3518-C072A31472E0}"/>
          </ac:spMkLst>
        </pc:spChg>
        <pc:spChg chg="add mod">
          <ac:chgData name="三田 深愛" userId="06f75ae7-8e52-46e8-9bca-cb6b470e42fa" providerId="ADAL" clId="{3D300D48-239B-2141-9FF7-9F107927D71E}" dt="2023-11-18T11:05:01.910" v="6051" actId="1037"/>
          <ac:spMkLst>
            <pc:docMk/>
            <pc:sldMk cId="1486189649" sldId="260"/>
            <ac:spMk id="33" creationId="{A6D232C2-C0B8-2B57-0042-71164131D9E1}"/>
          </ac:spMkLst>
        </pc:spChg>
        <pc:spChg chg="add mod">
          <ac:chgData name="三田 深愛" userId="06f75ae7-8e52-46e8-9bca-cb6b470e42fa" providerId="ADAL" clId="{3D300D48-239B-2141-9FF7-9F107927D71E}" dt="2023-11-18T11:05:19.524" v="6068" actId="1038"/>
          <ac:spMkLst>
            <pc:docMk/>
            <pc:sldMk cId="1486189649" sldId="260"/>
            <ac:spMk id="35" creationId="{4BF32BE7-6035-54E8-C909-030FB6E51D39}"/>
          </ac:spMkLst>
        </pc:spChg>
        <pc:spChg chg="add mod">
          <ac:chgData name="三田 深愛" userId="06f75ae7-8e52-46e8-9bca-cb6b470e42fa" providerId="ADAL" clId="{3D300D48-239B-2141-9FF7-9F107927D71E}" dt="2023-11-18T11:05:39.097" v="6086" actId="1076"/>
          <ac:spMkLst>
            <pc:docMk/>
            <pc:sldMk cId="1486189649" sldId="260"/>
            <ac:spMk id="37" creationId="{71B6CBB9-7492-37D4-CC69-5C57E4E4E76C}"/>
          </ac:spMkLst>
        </pc:spChg>
        <pc:spChg chg="add mod">
          <ac:chgData name="三田 深愛" userId="06f75ae7-8e52-46e8-9bca-cb6b470e42fa" providerId="ADAL" clId="{3D300D48-239B-2141-9FF7-9F107927D71E}" dt="2023-11-18T11:05:56.891" v="6103" actId="1076"/>
          <ac:spMkLst>
            <pc:docMk/>
            <pc:sldMk cId="1486189649" sldId="260"/>
            <ac:spMk id="39" creationId="{478AA98A-180C-03C3-1DDE-C19F32BF3E0B}"/>
          </ac:spMkLst>
        </pc:spChg>
        <pc:spChg chg="add mod">
          <ac:chgData name="三田 深愛" userId="06f75ae7-8e52-46e8-9bca-cb6b470e42fa" providerId="ADAL" clId="{3D300D48-239B-2141-9FF7-9F107927D71E}" dt="2023-11-18T11:06:13.136" v="6125" actId="1037"/>
          <ac:spMkLst>
            <pc:docMk/>
            <pc:sldMk cId="1486189649" sldId="260"/>
            <ac:spMk id="41" creationId="{9A2765E8-9BAA-A2DB-8011-4B5B13818300}"/>
          </ac:spMkLst>
        </pc:spChg>
        <pc:spChg chg="add mod">
          <ac:chgData name="三田 深愛" userId="06f75ae7-8e52-46e8-9bca-cb6b470e42fa" providerId="ADAL" clId="{3D300D48-239B-2141-9FF7-9F107927D71E}" dt="2023-11-18T11:06:29.598" v="6141" actId="1037"/>
          <ac:spMkLst>
            <pc:docMk/>
            <pc:sldMk cId="1486189649" sldId="260"/>
            <ac:spMk id="43" creationId="{E734915B-F598-EFF7-6B96-E7CFFC25F41C}"/>
          </ac:spMkLst>
        </pc:spChg>
        <pc:spChg chg="add mod">
          <ac:chgData name="三田 深愛" userId="06f75ae7-8e52-46e8-9bca-cb6b470e42fa" providerId="ADAL" clId="{3D300D48-239B-2141-9FF7-9F107927D71E}" dt="2023-11-18T11:06:42.442" v="6147" actId="1037"/>
          <ac:spMkLst>
            <pc:docMk/>
            <pc:sldMk cId="1486189649" sldId="260"/>
            <ac:spMk id="45" creationId="{FB7DACF9-4BF4-9F87-F6A9-DDC4B8CA39D3}"/>
          </ac:spMkLst>
        </pc:spChg>
        <pc:spChg chg="add mod">
          <ac:chgData name="三田 深愛" userId="06f75ae7-8e52-46e8-9bca-cb6b470e42fa" providerId="ADAL" clId="{3D300D48-239B-2141-9FF7-9F107927D71E}" dt="2023-11-18T11:06:58.456" v="6158" actId="1038"/>
          <ac:spMkLst>
            <pc:docMk/>
            <pc:sldMk cId="1486189649" sldId="260"/>
            <ac:spMk id="47" creationId="{3009C028-8C46-2EED-1AFA-9F1352C688DE}"/>
          </ac:spMkLst>
        </pc:spChg>
        <pc:spChg chg="add mod">
          <ac:chgData name="三田 深愛" userId="06f75ae7-8e52-46e8-9bca-cb6b470e42fa" providerId="ADAL" clId="{3D300D48-239B-2141-9FF7-9F107927D71E}" dt="2023-11-18T11:07:30.399" v="6193" actId="1038"/>
          <ac:spMkLst>
            <pc:docMk/>
            <pc:sldMk cId="1486189649" sldId="260"/>
            <ac:spMk id="49" creationId="{B38956EA-9A0A-5F79-8D5F-4CE5348F755F}"/>
          </ac:spMkLst>
        </pc:spChg>
        <pc:spChg chg="add mod">
          <ac:chgData name="三田 深愛" userId="06f75ae7-8e52-46e8-9bca-cb6b470e42fa" providerId="ADAL" clId="{3D300D48-239B-2141-9FF7-9F107927D71E}" dt="2023-11-18T11:07:49.152" v="6216" actId="1076"/>
          <ac:spMkLst>
            <pc:docMk/>
            <pc:sldMk cId="1486189649" sldId="260"/>
            <ac:spMk id="51" creationId="{A76B54CF-1EBF-193F-1C88-55A8D2A39E2E}"/>
          </ac:spMkLst>
        </pc:spChg>
        <pc:spChg chg="add mod">
          <ac:chgData name="三田 深愛" userId="06f75ae7-8e52-46e8-9bca-cb6b470e42fa" providerId="ADAL" clId="{3D300D48-239B-2141-9FF7-9F107927D71E}" dt="2023-11-18T13:42:02.675" v="8780" actId="1037"/>
          <ac:spMkLst>
            <pc:docMk/>
            <pc:sldMk cId="1486189649" sldId="260"/>
            <ac:spMk id="53" creationId="{692D6D1E-A96B-5015-6947-E43A5A864982}"/>
          </ac:spMkLst>
        </pc:spChg>
        <pc:spChg chg="add mod">
          <ac:chgData name="三田 深愛" userId="06f75ae7-8e52-46e8-9bca-cb6b470e42fa" providerId="ADAL" clId="{3D300D48-239B-2141-9FF7-9F107927D71E}" dt="2023-11-18T13:42:09.753" v="8801" actId="1038"/>
          <ac:spMkLst>
            <pc:docMk/>
            <pc:sldMk cId="1486189649" sldId="260"/>
            <ac:spMk id="55" creationId="{7A0BB477-70E4-C215-A46E-0252907A6557}"/>
          </ac:spMkLst>
        </pc:spChg>
        <pc:spChg chg="add mod">
          <ac:chgData name="三田 深愛" userId="06f75ae7-8e52-46e8-9bca-cb6b470e42fa" providerId="ADAL" clId="{3D300D48-239B-2141-9FF7-9F107927D71E}" dt="2023-11-18T13:42:18.639" v="8831" actId="1037"/>
          <ac:spMkLst>
            <pc:docMk/>
            <pc:sldMk cId="1486189649" sldId="260"/>
            <ac:spMk id="57" creationId="{9C08B3D0-7C6C-0739-1CFE-EE61C7D759EF}"/>
          </ac:spMkLst>
        </pc:spChg>
        <pc:spChg chg="add mod">
          <ac:chgData name="三田 深愛" userId="06f75ae7-8e52-46e8-9bca-cb6b470e42fa" providerId="ADAL" clId="{3D300D48-239B-2141-9FF7-9F107927D71E}" dt="2023-11-18T13:42:30.792" v="8849" actId="1037"/>
          <ac:spMkLst>
            <pc:docMk/>
            <pc:sldMk cId="1486189649" sldId="260"/>
            <ac:spMk id="59" creationId="{137DD493-2234-C3C7-2383-BE9DEA43E565}"/>
          </ac:spMkLst>
        </pc:spChg>
        <pc:spChg chg="add mod">
          <ac:chgData name="三田 深愛" userId="06f75ae7-8e52-46e8-9bca-cb6b470e42fa" providerId="ADAL" clId="{3D300D48-239B-2141-9FF7-9F107927D71E}" dt="2023-11-18T13:42:35.209" v="8860" actId="1038"/>
          <ac:spMkLst>
            <pc:docMk/>
            <pc:sldMk cId="1486189649" sldId="260"/>
            <ac:spMk id="61" creationId="{F75D29BA-D1F8-5359-EA9B-8315E21F6A00}"/>
          </ac:spMkLst>
        </pc:spChg>
        <pc:spChg chg="add mod">
          <ac:chgData name="三田 深愛" userId="06f75ae7-8e52-46e8-9bca-cb6b470e42fa" providerId="ADAL" clId="{3D300D48-239B-2141-9FF7-9F107927D71E}" dt="2023-11-18T13:42:41.051" v="8875" actId="1038"/>
          <ac:spMkLst>
            <pc:docMk/>
            <pc:sldMk cId="1486189649" sldId="260"/>
            <ac:spMk id="63" creationId="{14B592DB-07A3-3EB2-F7B3-B59340EF6AFC}"/>
          </ac:spMkLst>
        </pc:spChg>
        <pc:spChg chg="add mod">
          <ac:chgData name="三田 深愛" userId="06f75ae7-8e52-46e8-9bca-cb6b470e42fa" providerId="ADAL" clId="{3D300D48-239B-2141-9FF7-9F107927D71E}" dt="2023-11-18T13:42:48.407" v="8890" actId="1037"/>
          <ac:spMkLst>
            <pc:docMk/>
            <pc:sldMk cId="1486189649" sldId="260"/>
            <ac:spMk id="65" creationId="{D03B8A23-A005-1051-5F5D-F7C3D5029032}"/>
          </ac:spMkLst>
        </pc:spChg>
        <pc:spChg chg="add mod">
          <ac:chgData name="三田 深愛" userId="06f75ae7-8e52-46e8-9bca-cb6b470e42fa" providerId="ADAL" clId="{3D300D48-239B-2141-9FF7-9F107927D71E}" dt="2023-11-18T11:10:57.141" v="6371" actId="1076"/>
          <ac:spMkLst>
            <pc:docMk/>
            <pc:sldMk cId="1486189649" sldId="260"/>
            <ac:spMk id="67" creationId="{06CD3E52-4826-9162-82A3-2E56773957F4}"/>
          </ac:spMkLst>
        </pc:spChg>
        <pc:spChg chg="add mod">
          <ac:chgData name="三田 深愛" userId="06f75ae7-8e52-46e8-9bca-cb6b470e42fa" providerId="ADAL" clId="{3D300D48-239B-2141-9FF7-9F107927D71E}" dt="2023-11-18T11:11:11.544" v="6382" actId="1076"/>
          <ac:spMkLst>
            <pc:docMk/>
            <pc:sldMk cId="1486189649" sldId="260"/>
            <ac:spMk id="69" creationId="{60E325C9-5DB2-7489-9C3E-2D89299DFE73}"/>
          </ac:spMkLst>
        </pc:spChg>
        <pc:spChg chg="add mod">
          <ac:chgData name="三田 深愛" userId="06f75ae7-8e52-46e8-9bca-cb6b470e42fa" providerId="ADAL" clId="{3D300D48-239B-2141-9FF7-9F107927D71E}" dt="2023-11-18T11:11:23.163" v="6388" actId="1038"/>
          <ac:spMkLst>
            <pc:docMk/>
            <pc:sldMk cId="1486189649" sldId="260"/>
            <ac:spMk id="71" creationId="{36E67275-84B2-31F7-A98B-C8310767E278}"/>
          </ac:spMkLst>
        </pc:spChg>
        <pc:spChg chg="add mod">
          <ac:chgData name="三田 深愛" userId="06f75ae7-8e52-46e8-9bca-cb6b470e42fa" providerId="ADAL" clId="{3D300D48-239B-2141-9FF7-9F107927D71E}" dt="2023-11-18T13:43:33.946" v="8950" actId="1038"/>
          <ac:spMkLst>
            <pc:docMk/>
            <pc:sldMk cId="1486189649" sldId="260"/>
            <ac:spMk id="73" creationId="{65A6D1AB-EAD1-DAB7-39F8-7C19FDAFA6F1}"/>
          </ac:spMkLst>
        </pc:spChg>
        <pc:spChg chg="add mod">
          <ac:chgData name="三田 深愛" userId="06f75ae7-8e52-46e8-9bca-cb6b470e42fa" providerId="ADAL" clId="{3D300D48-239B-2141-9FF7-9F107927D71E}" dt="2023-11-18T13:43:28.758" v="8935" actId="1037"/>
          <ac:spMkLst>
            <pc:docMk/>
            <pc:sldMk cId="1486189649" sldId="260"/>
            <ac:spMk id="75" creationId="{E9042014-6F66-1A0D-01AC-BE840AE7D8B9}"/>
          </ac:spMkLst>
        </pc:spChg>
        <pc:spChg chg="add mod">
          <ac:chgData name="三田 深愛" userId="06f75ae7-8e52-46e8-9bca-cb6b470e42fa" providerId="ADAL" clId="{3D300D48-239B-2141-9FF7-9F107927D71E}" dt="2023-11-18T13:43:45.347" v="8984" actId="1038"/>
          <ac:spMkLst>
            <pc:docMk/>
            <pc:sldMk cId="1486189649" sldId="260"/>
            <ac:spMk id="77" creationId="{B93FF5C2-FB05-8689-80AD-B5F16A59B71B}"/>
          </ac:spMkLst>
        </pc:spChg>
        <pc:spChg chg="add mod">
          <ac:chgData name="三田 深愛" userId="06f75ae7-8e52-46e8-9bca-cb6b470e42fa" providerId="ADAL" clId="{3D300D48-239B-2141-9FF7-9F107927D71E}" dt="2023-11-18T13:43:41.058" v="8968" actId="1037"/>
          <ac:spMkLst>
            <pc:docMk/>
            <pc:sldMk cId="1486189649" sldId="260"/>
            <ac:spMk id="79" creationId="{CE5DB09D-9CB2-9AA2-C7CC-7F0FE417F195}"/>
          </ac:spMkLst>
        </pc:spChg>
        <pc:spChg chg="add mod topLvl">
          <ac:chgData name="三田 深愛" userId="06f75ae7-8e52-46e8-9bca-cb6b470e42fa" providerId="ADAL" clId="{3D300D48-239B-2141-9FF7-9F107927D71E}" dt="2023-11-18T13:41:38.108" v="8758" actId="165"/>
          <ac:spMkLst>
            <pc:docMk/>
            <pc:sldMk cId="1486189649" sldId="260"/>
            <ac:spMk id="83" creationId="{3F1FBE8B-5ACD-ADA3-9CBD-14999A17DBCC}"/>
          </ac:spMkLst>
        </pc:spChg>
        <pc:grpChg chg="add mod">
          <ac:chgData name="三田 深愛" userId="06f75ae7-8e52-46e8-9bca-cb6b470e42fa" providerId="ADAL" clId="{3D300D48-239B-2141-9FF7-9F107927D71E}" dt="2023-11-19T06:41:06.650" v="13738" actId="1036"/>
          <ac:grpSpMkLst>
            <pc:docMk/>
            <pc:sldMk cId="1486189649" sldId="260"/>
            <ac:grpSpMk id="12" creationId="{9A8DEDEA-7912-86E3-8AD4-968BCBE0FCAC}"/>
          </ac:grpSpMkLst>
        </pc:grpChg>
        <pc:grpChg chg="add mod">
          <ac:chgData name="三田 深愛" userId="06f75ae7-8e52-46e8-9bca-cb6b470e42fa" providerId="ADAL" clId="{3D300D48-239B-2141-9FF7-9F107927D71E}" dt="2023-11-19T06:40:51.748" v="13724" actId="1076"/>
          <ac:grpSpMkLst>
            <pc:docMk/>
            <pc:sldMk cId="1486189649" sldId="260"/>
            <ac:grpSpMk id="24" creationId="{87FC8FB8-6D55-30D2-9B33-F74495E40864}"/>
          </ac:grpSpMkLst>
        </pc:grpChg>
        <pc:grpChg chg="add topLvl">
          <ac:chgData name="三田 深愛" userId="06f75ae7-8e52-46e8-9bca-cb6b470e42fa" providerId="ADAL" clId="{3D300D48-239B-2141-9FF7-9F107927D71E}" dt="2023-11-18T13:41:38.108" v="8758" actId="165"/>
          <ac:grpSpMkLst>
            <pc:docMk/>
            <pc:sldMk cId="1486189649" sldId="260"/>
            <ac:grpSpMk id="80" creationId="{90CC175D-CDDE-5E25-06B3-AD94CE48598B}"/>
          </ac:grpSpMkLst>
        </pc:grpChg>
        <pc:grpChg chg="add del mod">
          <ac:chgData name="三田 深愛" userId="06f75ae7-8e52-46e8-9bca-cb6b470e42fa" providerId="ADAL" clId="{3D300D48-239B-2141-9FF7-9F107927D71E}" dt="2023-11-18T13:41:38.108" v="8758" actId="165"/>
          <ac:grpSpMkLst>
            <pc:docMk/>
            <pc:sldMk cId="1486189649" sldId="260"/>
            <ac:grpSpMk id="84" creationId="{0496F871-219A-AD25-1418-F95658D896D5}"/>
          </ac:grpSpMkLst>
        </pc:grpChg>
        <pc:picChg chg="add mod">
          <ac:chgData name="三田 深愛" userId="06f75ae7-8e52-46e8-9bca-cb6b470e42fa" providerId="ADAL" clId="{3D300D48-239B-2141-9FF7-9F107927D71E}" dt="2023-11-19T01:52:03.709" v="13473" actId="14100"/>
          <ac:picMkLst>
            <pc:docMk/>
            <pc:sldMk cId="1486189649" sldId="260"/>
            <ac:picMk id="2" creationId="{976A660B-DFB8-67AA-27EC-58A7D452C785}"/>
          </ac:picMkLst>
        </pc:picChg>
        <pc:picChg chg="add mod modCrop">
          <ac:chgData name="三田 深愛" userId="06f75ae7-8e52-46e8-9bca-cb6b470e42fa" providerId="ADAL" clId="{3D300D48-239B-2141-9FF7-9F107927D71E}" dt="2023-11-19T06:37:11.154" v="13646" actId="14100"/>
          <ac:picMkLst>
            <pc:docMk/>
            <pc:sldMk cId="1486189649" sldId="260"/>
            <ac:picMk id="7" creationId="{88993EA3-2E02-1867-2ACB-2AF64D58B3EE}"/>
          </ac:picMkLst>
        </pc:picChg>
        <pc:picChg chg="add del mod">
          <ac:chgData name="三田 深愛" userId="06f75ae7-8e52-46e8-9bca-cb6b470e42fa" providerId="ADAL" clId="{3D300D48-239B-2141-9FF7-9F107927D71E}" dt="2023-11-19T00:43:42.854" v="13236" actId="478"/>
          <ac:picMkLst>
            <pc:docMk/>
            <pc:sldMk cId="1486189649" sldId="260"/>
            <ac:picMk id="7" creationId="{B608E7E6-E74A-E037-924E-7ABD7F0B5151}"/>
          </ac:picMkLst>
        </pc:picChg>
        <pc:picChg chg="mod modCrop">
          <ac:chgData name="三田 深愛" userId="06f75ae7-8e52-46e8-9bca-cb6b470e42fa" providerId="ADAL" clId="{3D300D48-239B-2141-9FF7-9F107927D71E}" dt="2023-11-19T06:37:02.407" v="13644" actId="1076"/>
          <ac:picMkLst>
            <pc:docMk/>
            <pc:sldMk cId="1486189649" sldId="260"/>
            <ac:picMk id="11" creationId="{9D932EF6-8CD8-5D09-DB8D-A51F020CBAF5}"/>
          </ac:picMkLst>
        </pc:picChg>
        <pc:picChg chg="del mod modCrop">
          <ac:chgData name="三田 深愛" userId="06f75ae7-8e52-46e8-9bca-cb6b470e42fa" providerId="ADAL" clId="{3D300D48-239B-2141-9FF7-9F107927D71E}" dt="2023-11-19T01:25:46.801" v="13437" actId="478"/>
          <ac:picMkLst>
            <pc:docMk/>
            <pc:sldMk cId="1486189649" sldId="260"/>
            <ac:picMk id="13" creationId="{CE7111DC-7C3E-953A-092F-4B0B7C780496}"/>
          </ac:picMkLst>
        </pc:picChg>
        <pc:picChg chg="mod">
          <ac:chgData name="三田 深愛" userId="06f75ae7-8e52-46e8-9bca-cb6b470e42fa" providerId="ADAL" clId="{3D300D48-239B-2141-9FF7-9F107927D71E}" dt="2023-11-19T01:52:29.833" v="13480" actId="14100"/>
          <ac:picMkLst>
            <pc:docMk/>
            <pc:sldMk cId="1486189649" sldId="260"/>
            <ac:picMk id="15" creationId="{3ED67D75-D0A2-1A91-3A7C-E737C83E2BEF}"/>
          </ac:picMkLst>
        </pc:picChg>
        <pc:picChg chg="add del mod">
          <ac:chgData name="三田 深愛" userId="06f75ae7-8e52-46e8-9bca-cb6b470e42fa" providerId="ADAL" clId="{3D300D48-239B-2141-9FF7-9F107927D71E}" dt="2023-11-19T01:27:49.497" v="13450" actId="478"/>
          <ac:picMkLst>
            <pc:docMk/>
            <pc:sldMk cId="1486189649" sldId="260"/>
            <ac:picMk id="16" creationId="{12526E11-B6A0-21F2-69E0-67A214DDF347}"/>
          </ac:picMkLst>
        </pc:picChg>
        <pc:picChg chg="add del mod">
          <ac:chgData name="三田 深愛" userId="06f75ae7-8e52-46e8-9bca-cb6b470e42fa" providerId="ADAL" clId="{3D300D48-239B-2141-9FF7-9F107927D71E}" dt="2023-11-19T01:27:36.452" v="13448" actId="478"/>
          <ac:picMkLst>
            <pc:docMk/>
            <pc:sldMk cId="1486189649" sldId="260"/>
            <ac:picMk id="20" creationId="{28280CF6-1A31-75BF-8ED1-EEAEDC4B1A88}"/>
          </ac:picMkLst>
        </pc:picChg>
        <pc:picChg chg="add mod">
          <ac:chgData name="三田 深愛" userId="06f75ae7-8e52-46e8-9bca-cb6b470e42fa" providerId="ADAL" clId="{3D300D48-239B-2141-9FF7-9F107927D71E}" dt="2023-11-19T01:52:20.452" v="13478" actId="14100"/>
          <ac:picMkLst>
            <pc:docMk/>
            <pc:sldMk cId="1486189649" sldId="260"/>
            <ac:picMk id="22" creationId="{7B3F656B-6A13-1FAF-CDD4-472A5BD1BED4}"/>
          </ac:picMkLst>
        </pc:picChg>
        <pc:picChg chg="add del">
          <ac:chgData name="三田 深愛" userId="06f75ae7-8e52-46e8-9bca-cb6b470e42fa" providerId="ADAL" clId="{3D300D48-239B-2141-9FF7-9F107927D71E}" dt="2023-11-19T01:40:13.300" v="13452" actId="478"/>
          <ac:picMkLst>
            <pc:docMk/>
            <pc:sldMk cId="1486189649" sldId="260"/>
            <ac:picMk id="24" creationId="{96F0741D-7F05-99EB-CE9A-6A8695694AAA}"/>
          </ac:picMkLst>
        </pc:picChg>
      </pc:sldChg>
      <pc:sldChg chg="addSp delSp modSp mod setBg">
        <pc:chgData name="三田 深愛" userId="06f75ae7-8e52-46e8-9bca-cb6b470e42fa" providerId="ADAL" clId="{3D300D48-239B-2141-9FF7-9F107927D71E}" dt="2023-11-20T13:20:38.342" v="14866" actId="164"/>
        <pc:sldMkLst>
          <pc:docMk/>
          <pc:sldMk cId="343657997" sldId="261"/>
        </pc:sldMkLst>
        <pc:spChg chg="mod">
          <ac:chgData name="三田 深愛" userId="06f75ae7-8e52-46e8-9bca-cb6b470e42fa" providerId="ADAL" clId="{3D300D48-239B-2141-9FF7-9F107927D71E}" dt="2023-11-19T07:06:24.889" v="14056" actId="1035"/>
          <ac:spMkLst>
            <pc:docMk/>
            <pc:sldMk cId="343657997" sldId="261"/>
            <ac:spMk id="3" creationId="{2B5F7C57-9B32-7DC4-F044-AEF0C1A82B39}"/>
          </ac:spMkLst>
        </pc:spChg>
        <pc:spChg chg="add mod">
          <ac:chgData name="三田 深愛" userId="06f75ae7-8e52-46e8-9bca-cb6b470e42fa" providerId="ADAL" clId="{3D300D48-239B-2141-9FF7-9F107927D71E}" dt="2023-11-19T07:06:36.589" v="14058" actId="1076"/>
          <ac:spMkLst>
            <pc:docMk/>
            <pc:sldMk cId="343657997" sldId="261"/>
            <ac:spMk id="4" creationId="{36E24CB7-4536-CA58-41B7-F2AF9C65FFCA}"/>
          </ac:spMkLst>
        </pc:spChg>
        <pc:spChg chg="add mod">
          <ac:chgData name="三田 深愛" userId="06f75ae7-8e52-46e8-9bca-cb6b470e42fa" providerId="ADAL" clId="{3D300D48-239B-2141-9FF7-9F107927D71E}" dt="2023-11-18T14:16:08.250" v="10665" actId="1037"/>
          <ac:spMkLst>
            <pc:docMk/>
            <pc:sldMk cId="343657997" sldId="261"/>
            <ac:spMk id="5" creationId="{8FAAC8F2-5E60-4E56-07C7-CE137D850611}"/>
          </ac:spMkLst>
        </pc:spChg>
        <pc:spChg chg="mod">
          <ac:chgData name="三田 深愛" userId="06f75ae7-8e52-46e8-9bca-cb6b470e42fa" providerId="ADAL" clId="{3D300D48-239B-2141-9FF7-9F107927D71E}" dt="2023-11-18T14:19:05.890" v="10835" actId="1076"/>
          <ac:spMkLst>
            <pc:docMk/>
            <pc:sldMk cId="343657997" sldId="261"/>
            <ac:spMk id="8" creationId="{5EEEAB3D-7CB0-769F-DC09-5604DD8ECBDB}"/>
          </ac:spMkLst>
        </pc:spChg>
        <pc:spChg chg="mod">
          <ac:chgData name="三田 深愛" userId="06f75ae7-8e52-46e8-9bca-cb6b470e42fa" providerId="ADAL" clId="{3D300D48-239B-2141-9FF7-9F107927D71E}" dt="2023-11-19T07:05:37.989" v="14025" actId="1036"/>
          <ac:spMkLst>
            <pc:docMk/>
            <pc:sldMk cId="343657997" sldId="261"/>
            <ac:spMk id="9" creationId="{444F01E8-3402-1AD0-D0A4-BE7CC0AA241A}"/>
          </ac:spMkLst>
        </pc:spChg>
        <pc:spChg chg="add mod">
          <ac:chgData name="三田 深愛" userId="06f75ae7-8e52-46e8-9bca-cb6b470e42fa" providerId="ADAL" clId="{3D300D48-239B-2141-9FF7-9F107927D71E}" dt="2023-11-18T14:16:49.244" v="10712" actId="1037"/>
          <ac:spMkLst>
            <pc:docMk/>
            <pc:sldMk cId="343657997" sldId="261"/>
            <ac:spMk id="10" creationId="{20453737-A17E-66CF-F12B-1D39D5FFBFDF}"/>
          </ac:spMkLst>
        </pc:spChg>
        <pc:spChg chg="add mod">
          <ac:chgData name="三田 深愛" userId="06f75ae7-8e52-46e8-9bca-cb6b470e42fa" providerId="ADAL" clId="{3D300D48-239B-2141-9FF7-9F107927D71E}" dt="2023-11-18T14:17:26.809" v="10744" actId="1035"/>
          <ac:spMkLst>
            <pc:docMk/>
            <pc:sldMk cId="343657997" sldId="261"/>
            <ac:spMk id="12" creationId="{6F661598-6F38-81AB-7A73-D4CF58EAF308}"/>
          </ac:spMkLst>
        </pc:spChg>
        <pc:spChg chg="add del mod">
          <ac:chgData name="三田 深愛" userId="06f75ae7-8e52-46e8-9bca-cb6b470e42fa" providerId="ADAL" clId="{3D300D48-239B-2141-9FF7-9F107927D71E}" dt="2023-11-18T14:18:30.286" v="10802" actId="478"/>
          <ac:spMkLst>
            <pc:docMk/>
            <pc:sldMk cId="343657997" sldId="261"/>
            <ac:spMk id="14" creationId="{016E45BE-218D-2D68-72C7-69E5CD4B8569}"/>
          </ac:spMkLst>
        </pc:spChg>
        <pc:spChg chg="add mod">
          <ac:chgData name="三田 深愛" userId="06f75ae7-8e52-46e8-9bca-cb6b470e42fa" providerId="ADAL" clId="{3D300D48-239B-2141-9FF7-9F107927D71E}" dt="2023-11-18T14:18:02.512" v="10776" actId="1038"/>
          <ac:spMkLst>
            <pc:docMk/>
            <pc:sldMk cId="343657997" sldId="261"/>
            <ac:spMk id="16" creationId="{BF047500-902B-60C4-04E3-19A1CE3A42B5}"/>
          </ac:spMkLst>
        </pc:spChg>
        <pc:spChg chg="add mod">
          <ac:chgData name="三田 深愛" userId="06f75ae7-8e52-46e8-9bca-cb6b470e42fa" providerId="ADAL" clId="{3D300D48-239B-2141-9FF7-9F107927D71E}" dt="2023-11-18T14:18:24.455" v="10800" actId="1038"/>
          <ac:spMkLst>
            <pc:docMk/>
            <pc:sldMk cId="343657997" sldId="261"/>
            <ac:spMk id="18" creationId="{39EB430F-21B2-8509-0F1F-9563143D9254}"/>
          </ac:spMkLst>
        </pc:spChg>
        <pc:spChg chg="add mod">
          <ac:chgData name="三田 深愛" userId="06f75ae7-8e52-46e8-9bca-cb6b470e42fa" providerId="ADAL" clId="{3D300D48-239B-2141-9FF7-9F107927D71E}" dt="2023-11-18T14:18:48.171" v="10819" actId="1037"/>
          <ac:spMkLst>
            <pc:docMk/>
            <pc:sldMk cId="343657997" sldId="261"/>
            <ac:spMk id="20" creationId="{40DE4C5D-9317-E120-7FCE-66467E99673A}"/>
          </ac:spMkLst>
        </pc:spChg>
        <pc:spChg chg="add mod">
          <ac:chgData name="三田 深愛" userId="06f75ae7-8e52-46e8-9bca-cb6b470e42fa" providerId="ADAL" clId="{3D300D48-239B-2141-9FF7-9F107927D71E}" dt="2023-11-19T07:23:41.706" v="14467" actId="20577"/>
          <ac:spMkLst>
            <pc:docMk/>
            <pc:sldMk cId="343657997" sldId="261"/>
            <ac:spMk id="21" creationId="{FBE67ADE-7293-60A8-7486-D02663B2D71F}"/>
          </ac:spMkLst>
        </pc:spChg>
        <pc:spChg chg="add mod">
          <ac:chgData name="三田 深愛" userId="06f75ae7-8e52-46e8-9bca-cb6b470e42fa" providerId="ADAL" clId="{3D300D48-239B-2141-9FF7-9F107927D71E}" dt="2023-11-18T14:19:10.942" v="10837" actId="1037"/>
          <ac:spMkLst>
            <pc:docMk/>
            <pc:sldMk cId="343657997" sldId="261"/>
            <ac:spMk id="22" creationId="{BA36208E-FB4D-50CC-D234-BDB2796B722D}"/>
          </ac:spMkLst>
        </pc:spChg>
        <pc:spChg chg="add mod">
          <ac:chgData name="三田 深愛" userId="06f75ae7-8e52-46e8-9bca-cb6b470e42fa" providerId="ADAL" clId="{3D300D48-239B-2141-9FF7-9F107927D71E}" dt="2023-11-18T14:19:24.404" v="10848" actId="1076"/>
          <ac:spMkLst>
            <pc:docMk/>
            <pc:sldMk cId="343657997" sldId="261"/>
            <ac:spMk id="24" creationId="{E2C51C39-CBDE-E2D9-BFD5-76EC7DA23539}"/>
          </ac:spMkLst>
        </pc:spChg>
        <pc:spChg chg="add mod">
          <ac:chgData name="三田 深愛" userId="06f75ae7-8e52-46e8-9bca-cb6b470e42fa" providerId="ADAL" clId="{3D300D48-239B-2141-9FF7-9F107927D71E}" dt="2023-11-19T07:24:23.414" v="14500" actId="20577"/>
          <ac:spMkLst>
            <pc:docMk/>
            <pc:sldMk cId="343657997" sldId="261"/>
            <ac:spMk id="25" creationId="{EC2EE9A9-420A-A4D1-5BAA-D1B8A4B9BFAC}"/>
          </ac:spMkLst>
        </pc:spChg>
        <pc:spChg chg="add mod">
          <ac:chgData name="三田 深愛" userId="06f75ae7-8e52-46e8-9bca-cb6b470e42fa" providerId="ADAL" clId="{3D300D48-239B-2141-9FF7-9F107927D71E}" dt="2023-11-18T14:19:39.456" v="10865" actId="1037"/>
          <ac:spMkLst>
            <pc:docMk/>
            <pc:sldMk cId="343657997" sldId="261"/>
            <ac:spMk id="26" creationId="{6D53CCB2-458D-674B-5C9D-D5334E4691A8}"/>
          </ac:spMkLst>
        </pc:spChg>
        <pc:spChg chg="add mod">
          <ac:chgData name="三田 深愛" userId="06f75ae7-8e52-46e8-9bca-cb6b470e42fa" providerId="ADAL" clId="{3D300D48-239B-2141-9FF7-9F107927D71E}" dt="2023-11-18T14:20:14.526" v="10885" actId="1037"/>
          <ac:spMkLst>
            <pc:docMk/>
            <pc:sldMk cId="343657997" sldId="261"/>
            <ac:spMk id="28" creationId="{87E65452-7386-655B-F8A5-D8D59095BF41}"/>
          </ac:spMkLst>
        </pc:spChg>
        <pc:spChg chg="add mod">
          <ac:chgData name="三田 深愛" userId="06f75ae7-8e52-46e8-9bca-cb6b470e42fa" providerId="ADAL" clId="{3D300D48-239B-2141-9FF7-9F107927D71E}" dt="2023-11-19T07:25:09.126" v="14536" actId="1076"/>
          <ac:spMkLst>
            <pc:docMk/>
            <pc:sldMk cId="343657997" sldId="261"/>
            <ac:spMk id="29" creationId="{DCDE6495-8E14-9B17-6808-66B71D3639D4}"/>
          </ac:spMkLst>
        </pc:spChg>
        <pc:spChg chg="add mod">
          <ac:chgData name="三田 深愛" userId="06f75ae7-8e52-46e8-9bca-cb6b470e42fa" providerId="ADAL" clId="{3D300D48-239B-2141-9FF7-9F107927D71E}" dt="2023-11-18T14:20:41.412" v="10912" actId="1038"/>
          <ac:spMkLst>
            <pc:docMk/>
            <pc:sldMk cId="343657997" sldId="261"/>
            <ac:spMk id="30" creationId="{0F5B5F0C-7299-95EB-92D2-ECA20AE1252E}"/>
          </ac:spMkLst>
        </pc:spChg>
        <pc:spChg chg="add mod">
          <ac:chgData name="三田 深愛" userId="06f75ae7-8e52-46e8-9bca-cb6b470e42fa" providerId="ADAL" clId="{3D300D48-239B-2141-9FF7-9F107927D71E}" dt="2023-11-18T14:20:54.558" v="10922" actId="1076"/>
          <ac:spMkLst>
            <pc:docMk/>
            <pc:sldMk cId="343657997" sldId="261"/>
            <ac:spMk id="32" creationId="{1B971B62-C70E-44F4-FDBF-61B501F2488A}"/>
          </ac:spMkLst>
        </pc:spChg>
        <pc:spChg chg="add mod topLvl">
          <ac:chgData name="三田 深愛" userId="06f75ae7-8e52-46e8-9bca-cb6b470e42fa" providerId="ADAL" clId="{3D300D48-239B-2141-9FF7-9F107927D71E}" dt="2023-11-19T07:27:49.201" v="14576" actId="14100"/>
          <ac:spMkLst>
            <pc:docMk/>
            <pc:sldMk cId="343657997" sldId="261"/>
            <ac:spMk id="33" creationId="{33CC9EC8-F705-FF29-35B6-5D98D9CBDCE1}"/>
          </ac:spMkLst>
        </pc:spChg>
        <pc:spChg chg="add mod">
          <ac:chgData name="三田 深愛" userId="06f75ae7-8e52-46e8-9bca-cb6b470e42fa" providerId="ADAL" clId="{3D300D48-239B-2141-9FF7-9F107927D71E}" dt="2023-11-18T14:21:08.521" v="10924" actId="1076"/>
          <ac:spMkLst>
            <pc:docMk/>
            <pc:sldMk cId="343657997" sldId="261"/>
            <ac:spMk id="34" creationId="{83C6F726-B61C-78EB-0908-2F5B51294A26}"/>
          </ac:spMkLst>
        </pc:spChg>
        <pc:spChg chg="add mod">
          <ac:chgData name="三田 深愛" userId="06f75ae7-8e52-46e8-9bca-cb6b470e42fa" providerId="ADAL" clId="{3D300D48-239B-2141-9FF7-9F107927D71E}" dt="2023-11-18T14:21:53.909" v="10959" actId="1035"/>
          <ac:spMkLst>
            <pc:docMk/>
            <pc:sldMk cId="343657997" sldId="261"/>
            <ac:spMk id="36" creationId="{E1D0E4A7-279D-1602-EFC8-DB54C1EAC777}"/>
          </ac:spMkLst>
        </pc:spChg>
        <pc:spChg chg="add mod">
          <ac:chgData name="三田 深愛" userId="06f75ae7-8e52-46e8-9bca-cb6b470e42fa" providerId="ADAL" clId="{3D300D48-239B-2141-9FF7-9F107927D71E}" dt="2023-11-19T07:21:24.424" v="14379" actId="1076"/>
          <ac:spMkLst>
            <pc:docMk/>
            <pc:sldMk cId="343657997" sldId="261"/>
            <ac:spMk id="37" creationId="{E1621935-B75D-0498-96E6-311113D9E9EB}"/>
          </ac:spMkLst>
        </pc:spChg>
        <pc:spChg chg="add mod">
          <ac:chgData name="三田 深愛" userId="06f75ae7-8e52-46e8-9bca-cb6b470e42fa" providerId="ADAL" clId="{3D300D48-239B-2141-9FF7-9F107927D71E}" dt="2023-11-18T14:21:51.323" v="10958" actId="1035"/>
          <ac:spMkLst>
            <pc:docMk/>
            <pc:sldMk cId="343657997" sldId="261"/>
            <ac:spMk id="38" creationId="{F7643201-EABB-0E8B-63F2-60461E42972C}"/>
          </ac:spMkLst>
        </pc:spChg>
        <pc:spChg chg="add mod">
          <ac:chgData name="三田 深愛" userId="06f75ae7-8e52-46e8-9bca-cb6b470e42fa" providerId="ADAL" clId="{3D300D48-239B-2141-9FF7-9F107927D71E}" dt="2023-11-18T14:22:08.643" v="10971" actId="1076"/>
          <ac:spMkLst>
            <pc:docMk/>
            <pc:sldMk cId="343657997" sldId="261"/>
            <ac:spMk id="40" creationId="{EEF737C4-9FE4-E037-1076-21B801C8F3D5}"/>
          </ac:spMkLst>
        </pc:spChg>
        <pc:spChg chg="add mod">
          <ac:chgData name="三田 深愛" userId="06f75ae7-8e52-46e8-9bca-cb6b470e42fa" providerId="ADAL" clId="{3D300D48-239B-2141-9FF7-9F107927D71E}" dt="2023-11-19T07:22:47.449" v="14425" actId="20577"/>
          <ac:spMkLst>
            <pc:docMk/>
            <pc:sldMk cId="343657997" sldId="261"/>
            <ac:spMk id="41" creationId="{8FF91CAE-5EC3-627F-7783-97B7A05F8722}"/>
          </ac:spMkLst>
        </pc:spChg>
        <pc:spChg chg="add mod">
          <ac:chgData name="三田 深愛" userId="06f75ae7-8e52-46e8-9bca-cb6b470e42fa" providerId="ADAL" clId="{3D300D48-239B-2141-9FF7-9F107927D71E}" dt="2023-11-18T14:22:21.842" v="10981" actId="1076"/>
          <ac:spMkLst>
            <pc:docMk/>
            <pc:sldMk cId="343657997" sldId="261"/>
            <ac:spMk id="42" creationId="{70DB93C9-AE86-E686-D75F-9976B8C2BB83}"/>
          </ac:spMkLst>
        </pc:spChg>
        <pc:spChg chg="add mod topLvl">
          <ac:chgData name="三田 深愛" userId="06f75ae7-8e52-46e8-9bca-cb6b470e42fa" providerId="ADAL" clId="{3D300D48-239B-2141-9FF7-9F107927D71E}" dt="2023-11-19T07:27:09.399" v="14574" actId="165"/>
          <ac:spMkLst>
            <pc:docMk/>
            <pc:sldMk cId="343657997" sldId="261"/>
            <ac:spMk id="43" creationId="{222743BF-6BF9-2AE7-9688-38FBBE65097D}"/>
          </ac:spMkLst>
        </pc:spChg>
        <pc:spChg chg="add mod">
          <ac:chgData name="三田 深愛" userId="06f75ae7-8e52-46e8-9bca-cb6b470e42fa" providerId="ADAL" clId="{3D300D48-239B-2141-9FF7-9F107927D71E}" dt="2023-11-18T14:23:13.918" v="11005" actId="1036"/>
          <ac:spMkLst>
            <pc:docMk/>
            <pc:sldMk cId="343657997" sldId="261"/>
            <ac:spMk id="44" creationId="{5119C34A-3D3D-74F2-5E27-45381F999B98}"/>
          </ac:spMkLst>
        </pc:spChg>
        <pc:spChg chg="add mod">
          <ac:chgData name="三田 深愛" userId="06f75ae7-8e52-46e8-9bca-cb6b470e42fa" providerId="ADAL" clId="{3D300D48-239B-2141-9FF7-9F107927D71E}" dt="2023-11-18T14:23:34.513" v="11019" actId="1037"/>
          <ac:spMkLst>
            <pc:docMk/>
            <pc:sldMk cId="343657997" sldId="261"/>
            <ac:spMk id="46" creationId="{A76D92A2-ABFF-A130-538A-93DA504A9CC3}"/>
          </ac:spMkLst>
        </pc:spChg>
        <pc:spChg chg="add del">
          <ac:chgData name="三田 深愛" userId="06f75ae7-8e52-46e8-9bca-cb6b470e42fa" providerId="ADAL" clId="{3D300D48-239B-2141-9FF7-9F107927D71E}" dt="2023-11-19T07:19:50.269" v="14336" actId="571"/>
          <ac:spMkLst>
            <pc:docMk/>
            <pc:sldMk cId="343657997" sldId="261"/>
            <ac:spMk id="49" creationId="{73DB8F0F-14D0-8436-6C35-7ED4762EB3F1}"/>
          </ac:spMkLst>
        </pc:spChg>
        <pc:spChg chg="add mod">
          <ac:chgData name="三田 深愛" userId="06f75ae7-8e52-46e8-9bca-cb6b470e42fa" providerId="ADAL" clId="{3D300D48-239B-2141-9FF7-9F107927D71E}" dt="2023-11-18T14:25:23.356" v="11050" actId="1038"/>
          <ac:spMkLst>
            <pc:docMk/>
            <pc:sldMk cId="343657997" sldId="261"/>
            <ac:spMk id="50" creationId="{11DE41B2-34BA-B2F2-5663-6510296A9DDE}"/>
          </ac:spMkLst>
        </pc:spChg>
        <pc:spChg chg="add mod">
          <ac:chgData name="三田 深愛" userId="06f75ae7-8e52-46e8-9bca-cb6b470e42fa" providerId="ADAL" clId="{3D300D48-239B-2141-9FF7-9F107927D71E}" dt="2023-11-18T14:25:45.113" v="11090" actId="1038"/>
          <ac:spMkLst>
            <pc:docMk/>
            <pc:sldMk cId="343657997" sldId="261"/>
            <ac:spMk id="52" creationId="{A3C7F61B-CE0B-2783-948F-086091FE9EF5}"/>
          </ac:spMkLst>
        </pc:spChg>
        <pc:spChg chg="add del mod">
          <ac:chgData name="三田 深愛" userId="06f75ae7-8e52-46e8-9bca-cb6b470e42fa" providerId="ADAL" clId="{3D300D48-239B-2141-9FF7-9F107927D71E}" dt="2023-11-19T07:21:04.217" v="14373" actId="478"/>
          <ac:spMkLst>
            <pc:docMk/>
            <pc:sldMk cId="343657997" sldId="261"/>
            <ac:spMk id="53" creationId="{30967B5A-C70D-912C-5B31-2E98192AAD21}"/>
          </ac:spMkLst>
        </pc:spChg>
        <pc:spChg chg="add mod">
          <ac:chgData name="三田 深愛" userId="06f75ae7-8e52-46e8-9bca-cb6b470e42fa" providerId="ADAL" clId="{3D300D48-239B-2141-9FF7-9F107927D71E}" dt="2023-11-18T14:26:39.300" v="11140" actId="1038"/>
          <ac:spMkLst>
            <pc:docMk/>
            <pc:sldMk cId="343657997" sldId="261"/>
            <ac:spMk id="54" creationId="{30D78A61-A6F0-DDE8-B748-474F77DBF9AC}"/>
          </ac:spMkLst>
        </pc:spChg>
        <pc:spChg chg="add mod">
          <ac:chgData name="三田 深愛" userId="06f75ae7-8e52-46e8-9bca-cb6b470e42fa" providerId="ADAL" clId="{3D300D48-239B-2141-9FF7-9F107927D71E}" dt="2023-11-18T14:27:11.337" v="11167" actId="1036"/>
          <ac:spMkLst>
            <pc:docMk/>
            <pc:sldMk cId="343657997" sldId="261"/>
            <ac:spMk id="56" creationId="{D66756C1-418E-5D7E-C569-1537FA5416F7}"/>
          </ac:spMkLst>
        </pc:spChg>
        <pc:spChg chg="add mod">
          <ac:chgData name="三田 深愛" userId="06f75ae7-8e52-46e8-9bca-cb6b470e42fa" providerId="ADAL" clId="{3D300D48-239B-2141-9FF7-9F107927D71E}" dt="2023-11-19T07:22:17.059" v="14415" actId="20577"/>
          <ac:spMkLst>
            <pc:docMk/>
            <pc:sldMk cId="343657997" sldId="261"/>
            <ac:spMk id="57" creationId="{990AA021-3C20-0C1D-1D15-62D6B929A9E3}"/>
          </ac:spMkLst>
        </pc:spChg>
        <pc:spChg chg="add mod">
          <ac:chgData name="三田 深愛" userId="06f75ae7-8e52-46e8-9bca-cb6b470e42fa" providerId="ADAL" clId="{3D300D48-239B-2141-9FF7-9F107927D71E}" dt="2023-11-18T14:27:35.844" v="11190" actId="1076"/>
          <ac:spMkLst>
            <pc:docMk/>
            <pc:sldMk cId="343657997" sldId="261"/>
            <ac:spMk id="58" creationId="{AEC93EC3-87E8-3412-C661-B9D749F8498F}"/>
          </ac:spMkLst>
        </pc:spChg>
        <pc:spChg chg="add mod">
          <ac:chgData name="三田 深愛" userId="06f75ae7-8e52-46e8-9bca-cb6b470e42fa" providerId="ADAL" clId="{3D300D48-239B-2141-9FF7-9F107927D71E}" dt="2023-11-18T14:27:57.188" v="11204" actId="1038"/>
          <ac:spMkLst>
            <pc:docMk/>
            <pc:sldMk cId="343657997" sldId="261"/>
            <ac:spMk id="60" creationId="{BC55C4E6-E3F9-57B9-2D02-C707509DEB5A}"/>
          </ac:spMkLst>
        </pc:spChg>
        <pc:spChg chg="add mod">
          <ac:chgData name="三田 深愛" userId="06f75ae7-8e52-46e8-9bca-cb6b470e42fa" providerId="ADAL" clId="{3D300D48-239B-2141-9FF7-9F107927D71E}" dt="2023-11-19T07:23:24.247" v="14460" actId="1036"/>
          <ac:spMkLst>
            <pc:docMk/>
            <pc:sldMk cId="343657997" sldId="261"/>
            <ac:spMk id="61" creationId="{B4FA51B8-EF93-C043-454A-B8FC20BF19E3}"/>
          </ac:spMkLst>
        </pc:spChg>
        <pc:spChg chg="add mod">
          <ac:chgData name="三田 深愛" userId="06f75ae7-8e52-46e8-9bca-cb6b470e42fa" providerId="ADAL" clId="{3D300D48-239B-2141-9FF7-9F107927D71E}" dt="2023-11-18T14:28:11.201" v="11216" actId="1037"/>
          <ac:spMkLst>
            <pc:docMk/>
            <pc:sldMk cId="343657997" sldId="261"/>
            <ac:spMk id="62" creationId="{53FF340C-20E2-7B65-7AE5-8E6E77D00F26}"/>
          </ac:spMkLst>
        </pc:spChg>
        <pc:spChg chg="add mod">
          <ac:chgData name="三田 深愛" userId="06f75ae7-8e52-46e8-9bca-cb6b470e42fa" providerId="ADAL" clId="{3D300D48-239B-2141-9FF7-9F107927D71E}" dt="2023-11-18T14:28:26.432" v="11228" actId="1038"/>
          <ac:spMkLst>
            <pc:docMk/>
            <pc:sldMk cId="343657997" sldId="261"/>
            <ac:spMk id="64" creationId="{0B3B9FF0-CC93-D424-A977-F41833682066}"/>
          </ac:spMkLst>
        </pc:spChg>
        <pc:spChg chg="add mod">
          <ac:chgData name="三田 深愛" userId="06f75ae7-8e52-46e8-9bca-cb6b470e42fa" providerId="ADAL" clId="{3D300D48-239B-2141-9FF7-9F107927D71E}" dt="2023-11-19T07:24:15.745" v="14494" actId="1038"/>
          <ac:spMkLst>
            <pc:docMk/>
            <pc:sldMk cId="343657997" sldId="261"/>
            <ac:spMk id="66" creationId="{9449E3BB-DC61-BBA4-3998-DBFE6C7C7AE1}"/>
          </ac:spMkLst>
        </pc:spChg>
        <pc:spChg chg="add mod">
          <ac:chgData name="三田 深愛" userId="06f75ae7-8e52-46e8-9bca-cb6b470e42fa" providerId="ADAL" clId="{3D300D48-239B-2141-9FF7-9F107927D71E}" dt="2023-11-19T07:30:32.328" v="14595" actId="14100"/>
          <ac:spMkLst>
            <pc:docMk/>
            <pc:sldMk cId="343657997" sldId="261"/>
            <ac:spMk id="68" creationId="{94A4E3C7-E0D4-CFFB-893B-37B79A55F6CB}"/>
          </ac:spMkLst>
        </pc:spChg>
        <pc:spChg chg="add mod">
          <ac:chgData name="三田 深愛" userId="06f75ae7-8e52-46e8-9bca-cb6b470e42fa" providerId="ADAL" clId="{3D300D48-239B-2141-9FF7-9F107927D71E}" dt="2023-11-19T07:25:49.894" v="14567" actId="1036"/>
          <ac:spMkLst>
            <pc:docMk/>
            <pc:sldMk cId="343657997" sldId="261"/>
            <ac:spMk id="70" creationId="{1A545A38-CF2F-422C-2038-54DB7FF0FD8C}"/>
          </ac:spMkLst>
        </pc:spChg>
        <pc:spChg chg="add del mod">
          <ac:chgData name="三田 深愛" userId="06f75ae7-8e52-46e8-9bca-cb6b470e42fa" providerId="ADAL" clId="{3D300D48-239B-2141-9FF7-9F107927D71E}" dt="2023-11-20T13:19:15.557" v="14827" actId="571"/>
          <ac:spMkLst>
            <pc:docMk/>
            <pc:sldMk cId="343657997" sldId="261"/>
            <ac:spMk id="85" creationId="{5B5880E7-38B3-AB96-CB3B-1F07BF284C9C}"/>
          </ac:spMkLst>
        </pc:spChg>
        <pc:spChg chg="add mod">
          <ac:chgData name="三田 深愛" userId="06f75ae7-8e52-46e8-9bca-cb6b470e42fa" providerId="ADAL" clId="{3D300D48-239B-2141-9FF7-9F107927D71E}" dt="2023-11-20T13:19:52.375" v="14838" actId="207"/>
          <ac:spMkLst>
            <pc:docMk/>
            <pc:sldMk cId="343657997" sldId="261"/>
            <ac:spMk id="88" creationId="{B2D397B6-D5BD-892C-2830-ADD0F222F208}"/>
          </ac:spMkLst>
        </pc:spChg>
        <pc:spChg chg="add mod">
          <ac:chgData name="三田 深愛" userId="06f75ae7-8e52-46e8-9bca-cb6b470e42fa" providerId="ADAL" clId="{3D300D48-239B-2141-9FF7-9F107927D71E}" dt="2023-11-20T13:20:07.768" v="14848" actId="1076"/>
          <ac:spMkLst>
            <pc:docMk/>
            <pc:sldMk cId="343657997" sldId="261"/>
            <ac:spMk id="90" creationId="{EE1D84D7-4EA7-9706-2DF8-B1708197FFDE}"/>
          </ac:spMkLst>
        </pc:spChg>
        <pc:spChg chg="add mod">
          <ac:chgData name="三田 深愛" userId="06f75ae7-8e52-46e8-9bca-cb6b470e42fa" providerId="ADAL" clId="{3D300D48-239B-2141-9FF7-9F107927D71E}" dt="2023-11-20T13:20:28.727" v="14865" actId="20577"/>
          <ac:spMkLst>
            <pc:docMk/>
            <pc:sldMk cId="343657997" sldId="261"/>
            <ac:spMk id="92" creationId="{0F1CD7CC-5EA9-3CD3-9075-FB39E3CB1933}"/>
          </ac:spMkLst>
        </pc:spChg>
        <pc:grpChg chg="add mod">
          <ac:chgData name="三田 深愛" userId="06f75ae7-8e52-46e8-9bca-cb6b470e42fa" providerId="ADAL" clId="{3D300D48-239B-2141-9FF7-9F107927D71E}" dt="2023-11-19T07:06:52.584" v="14060" actId="1076"/>
          <ac:grpSpMkLst>
            <pc:docMk/>
            <pc:sldMk cId="343657997" sldId="261"/>
            <ac:grpSpMk id="13" creationId="{493E6D7D-0765-B8E0-7D28-21E7C0EA7B15}"/>
          </ac:grpSpMkLst>
        </pc:grpChg>
        <pc:grpChg chg="add del mod">
          <ac:chgData name="三田 深愛" userId="06f75ae7-8e52-46e8-9bca-cb6b470e42fa" providerId="ADAL" clId="{3D300D48-239B-2141-9FF7-9F107927D71E}" dt="2023-11-19T07:21:43.411" v="14385" actId="165"/>
          <ac:grpSpMkLst>
            <pc:docMk/>
            <pc:sldMk cId="343657997" sldId="261"/>
            <ac:grpSpMk id="45" creationId="{A586540D-EF32-4F2E-3251-41A7F6035650}"/>
          </ac:grpSpMkLst>
        </pc:grpChg>
        <pc:grpChg chg="add mod">
          <ac:chgData name="三田 深愛" userId="06f75ae7-8e52-46e8-9bca-cb6b470e42fa" providerId="ADAL" clId="{3D300D48-239B-2141-9FF7-9F107927D71E}" dt="2023-11-19T07:06:07.956" v="14041" actId="1076"/>
          <ac:grpSpMkLst>
            <pc:docMk/>
            <pc:sldMk cId="343657997" sldId="261"/>
            <ac:grpSpMk id="47" creationId="{A5C6C6AE-F124-A6AB-D9A8-18F65E5A7159}"/>
          </ac:grpSpMkLst>
        </pc:grpChg>
        <pc:grpChg chg="add mod">
          <ac:chgData name="三田 深愛" userId="06f75ae7-8e52-46e8-9bca-cb6b470e42fa" providerId="ADAL" clId="{3D300D48-239B-2141-9FF7-9F107927D71E}" dt="2023-11-19T07:29:11.123" v="14582" actId="1076"/>
          <ac:grpSpMkLst>
            <pc:docMk/>
            <pc:sldMk cId="343657997" sldId="261"/>
            <ac:grpSpMk id="65" creationId="{778272C5-5237-8298-94FC-4ACCB7BF514E}"/>
          </ac:grpSpMkLst>
        </pc:grpChg>
        <pc:grpChg chg="add del">
          <ac:chgData name="三田 深愛" userId="06f75ae7-8e52-46e8-9bca-cb6b470e42fa" providerId="ADAL" clId="{3D300D48-239B-2141-9FF7-9F107927D71E}" dt="2023-11-19T07:27:09.399" v="14574" actId="165"/>
          <ac:grpSpMkLst>
            <pc:docMk/>
            <pc:sldMk cId="343657997" sldId="261"/>
            <ac:grpSpMk id="71" creationId="{F5545AF9-D312-2564-4C1C-EBA0588827F7}"/>
          </ac:grpSpMkLst>
        </pc:grpChg>
        <pc:grpChg chg="add mod">
          <ac:chgData name="三田 深愛" userId="06f75ae7-8e52-46e8-9bca-cb6b470e42fa" providerId="ADAL" clId="{3D300D48-239B-2141-9FF7-9F107927D71E}" dt="2023-11-19T08:21:55.129" v="14596" actId="1076"/>
          <ac:grpSpMkLst>
            <pc:docMk/>
            <pc:sldMk cId="343657997" sldId="261"/>
            <ac:grpSpMk id="72" creationId="{E79931AF-1F6F-5CD5-B1F9-EFC806B0D631}"/>
          </ac:grpSpMkLst>
        </pc:grpChg>
        <pc:grpChg chg="add mod">
          <ac:chgData name="三田 深愛" userId="06f75ae7-8e52-46e8-9bca-cb6b470e42fa" providerId="ADAL" clId="{3D300D48-239B-2141-9FF7-9F107927D71E}" dt="2023-11-19T07:30:15.617" v="14590" actId="1076"/>
          <ac:grpSpMkLst>
            <pc:docMk/>
            <pc:sldMk cId="343657997" sldId="261"/>
            <ac:grpSpMk id="73" creationId="{13F5C02E-18E6-39CC-6983-B4753386D8D4}"/>
          </ac:grpSpMkLst>
        </pc:grpChg>
        <pc:grpChg chg="add mod">
          <ac:chgData name="三田 深愛" userId="06f75ae7-8e52-46e8-9bca-cb6b470e42fa" providerId="ADAL" clId="{3D300D48-239B-2141-9FF7-9F107927D71E}" dt="2023-11-19T08:22:01.577" v="14597" actId="1076"/>
          <ac:grpSpMkLst>
            <pc:docMk/>
            <pc:sldMk cId="343657997" sldId="261"/>
            <ac:grpSpMk id="74" creationId="{FD2967F5-1A8D-FE47-ECBB-18125E530649}"/>
          </ac:grpSpMkLst>
        </pc:grpChg>
        <pc:grpChg chg="add mod">
          <ac:chgData name="三田 深愛" userId="06f75ae7-8e52-46e8-9bca-cb6b470e42fa" providerId="ADAL" clId="{3D300D48-239B-2141-9FF7-9F107927D71E}" dt="2023-11-19T07:30:19.716" v="14592" actId="1076"/>
          <ac:grpSpMkLst>
            <pc:docMk/>
            <pc:sldMk cId="343657997" sldId="261"/>
            <ac:grpSpMk id="75" creationId="{091DE661-CD27-1CB0-6FE6-A6E20638CF89}"/>
          </ac:grpSpMkLst>
        </pc:grpChg>
        <pc:grpChg chg="add mod">
          <ac:chgData name="三田 深愛" userId="06f75ae7-8e52-46e8-9bca-cb6b470e42fa" providerId="ADAL" clId="{3D300D48-239B-2141-9FF7-9F107927D71E}" dt="2023-11-19T08:22:03.538" v="14598" actId="1076"/>
          <ac:grpSpMkLst>
            <pc:docMk/>
            <pc:sldMk cId="343657997" sldId="261"/>
            <ac:grpSpMk id="76" creationId="{6D80A5FF-929A-1CCE-978B-FD1E124FA390}"/>
          </ac:grpSpMkLst>
        </pc:grpChg>
        <pc:grpChg chg="add mod">
          <ac:chgData name="三田 深愛" userId="06f75ae7-8e52-46e8-9bca-cb6b470e42fa" providerId="ADAL" clId="{3D300D48-239B-2141-9FF7-9F107927D71E}" dt="2023-11-19T07:30:12.098" v="14588" actId="1076"/>
          <ac:grpSpMkLst>
            <pc:docMk/>
            <pc:sldMk cId="343657997" sldId="261"/>
            <ac:grpSpMk id="77" creationId="{B2DF1EFA-4E79-32DD-07B6-96B9F711B2B8}"/>
          </ac:grpSpMkLst>
        </pc:grpChg>
        <pc:grpChg chg="add">
          <ac:chgData name="三田 深愛" userId="06f75ae7-8e52-46e8-9bca-cb6b470e42fa" providerId="ADAL" clId="{3D300D48-239B-2141-9FF7-9F107927D71E}" dt="2023-11-20T13:20:38.342" v="14866" actId="164"/>
          <ac:grpSpMkLst>
            <pc:docMk/>
            <pc:sldMk cId="343657997" sldId="261"/>
            <ac:grpSpMk id="93" creationId="{B27000A0-9397-7E8E-D9EC-F8119B9DC20D}"/>
          </ac:grpSpMkLst>
        </pc:grpChg>
        <pc:graphicFrameChg chg="add del modGraphic">
          <ac:chgData name="三田 深愛" userId="06f75ae7-8e52-46e8-9bca-cb6b470e42fa" providerId="ADAL" clId="{3D300D48-239B-2141-9FF7-9F107927D71E}" dt="2023-11-19T07:10:39.802" v="14063"/>
          <ac:graphicFrameMkLst>
            <pc:docMk/>
            <pc:sldMk cId="343657997" sldId="261"/>
            <ac:graphicFrameMk id="15" creationId="{78431168-9807-EB09-6EA6-EFAE44C7B243}"/>
          </ac:graphicFrameMkLst>
        </pc:graphicFrameChg>
        <pc:graphicFrameChg chg="add del modGraphic">
          <ac:chgData name="三田 深愛" userId="06f75ae7-8e52-46e8-9bca-cb6b470e42fa" providerId="ADAL" clId="{3D300D48-239B-2141-9FF7-9F107927D71E}" dt="2023-11-19T07:11:10.054" v="14065"/>
          <ac:graphicFrameMkLst>
            <pc:docMk/>
            <pc:sldMk cId="343657997" sldId="261"/>
            <ac:graphicFrameMk id="17" creationId="{0332D764-3F33-C543-11FD-7B4331742D89}"/>
          </ac:graphicFrameMkLst>
        </pc:graphicFrameChg>
        <pc:graphicFrameChg chg="add del modGraphic">
          <ac:chgData name="三田 深愛" userId="06f75ae7-8e52-46e8-9bca-cb6b470e42fa" providerId="ADAL" clId="{3D300D48-239B-2141-9FF7-9F107927D71E}" dt="2023-11-19T07:11:24.311" v="14067"/>
          <ac:graphicFrameMkLst>
            <pc:docMk/>
            <pc:sldMk cId="343657997" sldId="261"/>
            <ac:graphicFrameMk id="19" creationId="{BDDEB9D8-BA41-B0D0-27B0-F2B347E0B0F1}"/>
          </ac:graphicFrameMkLst>
        </pc:graphicFrameChg>
        <pc:picChg chg="add del mod">
          <ac:chgData name="三田 深愛" userId="06f75ae7-8e52-46e8-9bca-cb6b470e42fa" providerId="ADAL" clId="{3D300D48-239B-2141-9FF7-9F107927D71E}" dt="2023-11-19T07:09:14.442" v="14061" actId="478"/>
          <ac:picMkLst>
            <pc:docMk/>
            <pc:sldMk cId="343657997" sldId="261"/>
            <ac:picMk id="2" creationId="{A793DFA5-80B5-A74C-88E6-C65248CD4F7C}"/>
          </ac:picMkLst>
        </pc:picChg>
        <pc:picChg chg="add mod">
          <ac:chgData name="三田 深愛" userId="06f75ae7-8e52-46e8-9bca-cb6b470e42fa" providerId="ADAL" clId="{3D300D48-239B-2141-9FF7-9F107927D71E}" dt="2023-11-19T07:05:52.264" v="14039" actId="1036"/>
          <ac:picMkLst>
            <pc:docMk/>
            <pc:sldMk cId="343657997" sldId="261"/>
            <ac:picMk id="6" creationId="{75CA894E-C8FC-3B9A-1583-AFE4CAEAB59A}"/>
          </ac:picMkLst>
        </pc:picChg>
        <pc:picChg chg="add mod">
          <ac:chgData name="三田 深愛" userId="06f75ae7-8e52-46e8-9bca-cb6b470e42fa" providerId="ADAL" clId="{3D300D48-239B-2141-9FF7-9F107927D71E}" dt="2023-11-19T07:18:29.910" v="14315" actId="1076"/>
          <ac:picMkLst>
            <pc:docMk/>
            <pc:sldMk cId="343657997" sldId="261"/>
            <ac:picMk id="11" creationId="{A3E18D59-52FA-7287-C012-BE5D553AB95E}"/>
          </ac:picMkLst>
        </pc:picChg>
      </pc:sldChg>
      <pc:sldChg chg="addSp delSp modSp mod setBg">
        <pc:chgData name="三田 深愛" userId="06f75ae7-8e52-46e8-9bca-cb6b470e42fa" providerId="ADAL" clId="{3D300D48-239B-2141-9FF7-9F107927D71E}" dt="2023-11-19T06:32:50.696" v="13619" actId="13091"/>
        <pc:sldMkLst>
          <pc:docMk/>
          <pc:sldMk cId="4189405566" sldId="262"/>
        </pc:sldMkLst>
        <pc:spChg chg="add mod">
          <ac:chgData name="三田 深愛" userId="06f75ae7-8e52-46e8-9bca-cb6b470e42fa" providerId="ADAL" clId="{3D300D48-239B-2141-9FF7-9F107927D71E}" dt="2023-11-18T14:46:16.581" v="11992" actId="1076"/>
          <ac:spMkLst>
            <pc:docMk/>
            <pc:sldMk cId="4189405566" sldId="262"/>
            <ac:spMk id="4" creationId="{9813A325-70A3-0E71-01E5-90DB6B61E278}"/>
          </ac:spMkLst>
        </pc:spChg>
        <pc:spChg chg="mod">
          <ac:chgData name="三田 深愛" userId="06f75ae7-8e52-46e8-9bca-cb6b470e42fa" providerId="ADAL" clId="{3D300D48-239B-2141-9FF7-9F107927D71E}" dt="2023-11-18T14:35:21.814" v="11605" actId="1076"/>
          <ac:spMkLst>
            <pc:docMk/>
            <pc:sldMk cId="4189405566" sldId="262"/>
            <ac:spMk id="5" creationId="{84A558B5-400F-8B5E-295B-2B5A74E0F9BF}"/>
          </ac:spMkLst>
        </pc:spChg>
        <pc:spChg chg="add mod">
          <ac:chgData name="三田 深愛" userId="06f75ae7-8e52-46e8-9bca-cb6b470e42fa" providerId="ADAL" clId="{3D300D48-239B-2141-9FF7-9F107927D71E}" dt="2023-11-18T14:30:25.296" v="11279" actId="1038"/>
          <ac:spMkLst>
            <pc:docMk/>
            <pc:sldMk cId="4189405566" sldId="262"/>
            <ac:spMk id="6" creationId="{08F032B2-65FD-5167-6241-EB288229DDD9}"/>
          </ac:spMkLst>
        </pc:spChg>
        <pc:spChg chg="mod">
          <ac:chgData name="三田 深愛" userId="06f75ae7-8e52-46e8-9bca-cb6b470e42fa" providerId="ADAL" clId="{3D300D48-239B-2141-9FF7-9F107927D71E}" dt="2023-11-18T14:56:53.861" v="12536" actId="1076"/>
          <ac:spMkLst>
            <pc:docMk/>
            <pc:sldMk cId="4189405566" sldId="262"/>
            <ac:spMk id="7" creationId="{16D69EF2-5F24-8103-1FE6-15AE28EA80C9}"/>
          </ac:spMkLst>
        </pc:spChg>
        <pc:spChg chg="add mod">
          <ac:chgData name="三田 深愛" userId="06f75ae7-8e52-46e8-9bca-cb6b470e42fa" providerId="ADAL" clId="{3D300D48-239B-2141-9FF7-9F107927D71E}" dt="2023-11-19T00:03:47.394" v="13150" actId="1076"/>
          <ac:spMkLst>
            <pc:docMk/>
            <pc:sldMk cId="4189405566" sldId="262"/>
            <ac:spMk id="8" creationId="{8352F26B-E26F-037F-221D-2CBA243B61F5}"/>
          </ac:spMkLst>
        </pc:spChg>
        <pc:spChg chg="mod">
          <ac:chgData name="三田 深愛" userId="06f75ae7-8e52-46e8-9bca-cb6b470e42fa" providerId="ADAL" clId="{3D300D48-239B-2141-9FF7-9F107927D71E}" dt="2023-11-18T14:37:57.754" v="11745" actId="20577"/>
          <ac:spMkLst>
            <pc:docMk/>
            <pc:sldMk cId="4189405566" sldId="262"/>
            <ac:spMk id="9" creationId="{8B6DE614-43C1-1834-EF46-8A25AB278491}"/>
          </ac:spMkLst>
        </pc:spChg>
        <pc:spChg chg="add mod">
          <ac:chgData name="三田 深愛" userId="06f75ae7-8e52-46e8-9bca-cb6b470e42fa" providerId="ADAL" clId="{3D300D48-239B-2141-9FF7-9F107927D71E}" dt="2023-11-18T14:30:51.515" v="11310" actId="1038"/>
          <ac:spMkLst>
            <pc:docMk/>
            <pc:sldMk cId="4189405566" sldId="262"/>
            <ac:spMk id="10" creationId="{E87ABE04-5647-0F11-CE79-C06364B44C26}"/>
          </ac:spMkLst>
        </pc:spChg>
        <pc:spChg chg="add mod">
          <ac:chgData name="三田 深愛" userId="06f75ae7-8e52-46e8-9bca-cb6b470e42fa" providerId="ADAL" clId="{3D300D48-239B-2141-9FF7-9F107927D71E}" dt="2023-11-18T14:46:36.080" v="12001" actId="1076"/>
          <ac:spMkLst>
            <pc:docMk/>
            <pc:sldMk cId="4189405566" sldId="262"/>
            <ac:spMk id="11" creationId="{FAB8887B-DAD9-7306-28BA-DD15C75ED6A3}"/>
          </ac:spMkLst>
        </pc:spChg>
        <pc:spChg chg="add mod">
          <ac:chgData name="三田 深愛" userId="06f75ae7-8e52-46e8-9bca-cb6b470e42fa" providerId="ADAL" clId="{3D300D48-239B-2141-9FF7-9F107927D71E}" dt="2023-11-18T14:31:06.389" v="11327" actId="1037"/>
          <ac:spMkLst>
            <pc:docMk/>
            <pc:sldMk cId="4189405566" sldId="262"/>
            <ac:spMk id="12" creationId="{4E60DC2A-3C16-9CA8-6AC6-715E3A07CC0B}"/>
          </ac:spMkLst>
        </pc:spChg>
        <pc:spChg chg="add mod">
          <ac:chgData name="三田 深愛" userId="06f75ae7-8e52-46e8-9bca-cb6b470e42fa" providerId="ADAL" clId="{3D300D48-239B-2141-9FF7-9F107927D71E}" dt="2023-11-18T14:31:22.366" v="11343" actId="1038"/>
          <ac:spMkLst>
            <pc:docMk/>
            <pc:sldMk cId="4189405566" sldId="262"/>
            <ac:spMk id="14" creationId="{6C81837F-A5E6-459A-44A9-3ED369683C05}"/>
          </ac:spMkLst>
        </pc:spChg>
        <pc:spChg chg="add mod">
          <ac:chgData name="三田 深愛" userId="06f75ae7-8e52-46e8-9bca-cb6b470e42fa" providerId="ADAL" clId="{3D300D48-239B-2141-9FF7-9F107927D71E}" dt="2023-11-18T14:46:52.235" v="12011" actId="1076"/>
          <ac:spMkLst>
            <pc:docMk/>
            <pc:sldMk cId="4189405566" sldId="262"/>
            <ac:spMk id="15" creationId="{CFD8C1B0-7D2D-C149-01C5-CE98A36C0635}"/>
          </ac:spMkLst>
        </pc:spChg>
        <pc:spChg chg="add mod">
          <ac:chgData name="三田 深愛" userId="06f75ae7-8e52-46e8-9bca-cb6b470e42fa" providerId="ADAL" clId="{3D300D48-239B-2141-9FF7-9F107927D71E}" dt="2023-11-18T14:31:35.519" v="11357" actId="1038"/>
          <ac:spMkLst>
            <pc:docMk/>
            <pc:sldMk cId="4189405566" sldId="262"/>
            <ac:spMk id="16" creationId="{7C7991F3-4E9C-3085-7A16-5D8647E2900F}"/>
          </ac:spMkLst>
        </pc:spChg>
        <pc:spChg chg="add mod">
          <ac:chgData name="三田 深愛" userId="06f75ae7-8e52-46e8-9bca-cb6b470e42fa" providerId="ADAL" clId="{3D300D48-239B-2141-9FF7-9F107927D71E}" dt="2023-11-19T00:04:06.021" v="13160" actId="1076"/>
          <ac:spMkLst>
            <pc:docMk/>
            <pc:sldMk cId="4189405566" sldId="262"/>
            <ac:spMk id="17" creationId="{5C0A7C13-F97E-6CCD-A32F-479450945259}"/>
          </ac:spMkLst>
        </pc:spChg>
        <pc:spChg chg="add mod">
          <ac:chgData name="三田 深愛" userId="06f75ae7-8e52-46e8-9bca-cb6b470e42fa" providerId="ADAL" clId="{3D300D48-239B-2141-9FF7-9F107927D71E}" dt="2023-11-18T14:31:54.989" v="11379" actId="1037"/>
          <ac:spMkLst>
            <pc:docMk/>
            <pc:sldMk cId="4189405566" sldId="262"/>
            <ac:spMk id="18" creationId="{E6CCE5C3-468B-31E3-29F8-F9EC8C6735AA}"/>
          </ac:spMkLst>
        </pc:spChg>
        <pc:spChg chg="add mod">
          <ac:chgData name="三田 深愛" userId="06f75ae7-8e52-46e8-9bca-cb6b470e42fa" providerId="ADAL" clId="{3D300D48-239B-2141-9FF7-9F107927D71E}" dt="2023-11-18T14:47:13.784" v="12030" actId="1076"/>
          <ac:spMkLst>
            <pc:docMk/>
            <pc:sldMk cId="4189405566" sldId="262"/>
            <ac:spMk id="19" creationId="{2C27478E-89A8-B1A2-4083-34ED4F9FCF8A}"/>
          </ac:spMkLst>
        </pc:spChg>
        <pc:spChg chg="add mod">
          <ac:chgData name="三田 深愛" userId="06f75ae7-8e52-46e8-9bca-cb6b470e42fa" providerId="ADAL" clId="{3D300D48-239B-2141-9FF7-9F107927D71E}" dt="2023-11-18T14:32:22.831" v="11414" actId="20577"/>
          <ac:spMkLst>
            <pc:docMk/>
            <pc:sldMk cId="4189405566" sldId="262"/>
            <ac:spMk id="20" creationId="{9755E03C-954C-F97E-6455-3D0B53D68902}"/>
          </ac:spMkLst>
        </pc:spChg>
        <pc:spChg chg="add mod">
          <ac:chgData name="三田 深愛" userId="06f75ae7-8e52-46e8-9bca-cb6b470e42fa" providerId="ADAL" clId="{3D300D48-239B-2141-9FF7-9F107927D71E}" dt="2023-11-18T14:32:49.621" v="11439" actId="1038"/>
          <ac:spMkLst>
            <pc:docMk/>
            <pc:sldMk cId="4189405566" sldId="262"/>
            <ac:spMk id="22" creationId="{2EC19530-8072-D6D4-0B9E-DF403AE15706}"/>
          </ac:spMkLst>
        </pc:spChg>
        <pc:spChg chg="add mod">
          <ac:chgData name="三田 深愛" userId="06f75ae7-8e52-46e8-9bca-cb6b470e42fa" providerId="ADAL" clId="{3D300D48-239B-2141-9FF7-9F107927D71E}" dt="2023-11-18T14:47:28.434" v="12044" actId="1037"/>
          <ac:spMkLst>
            <pc:docMk/>
            <pc:sldMk cId="4189405566" sldId="262"/>
            <ac:spMk id="23" creationId="{F20A9DF1-1B7F-577F-94AC-3FA6C6E15CAF}"/>
          </ac:spMkLst>
        </pc:spChg>
        <pc:spChg chg="add mod">
          <ac:chgData name="三田 深愛" userId="06f75ae7-8e52-46e8-9bca-cb6b470e42fa" providerId="ADAL" clId="{3D300D48-239B-2141-9FF7-9F107927D71E}" dt="2023-11-18T14:33:09.437" v="11457" actId="1038"/>
          <ac:spMkLst>
            <pc:docMk/>
            <pc:sldMk cId="4189405566" sldId="262"/>
            <ac:spMk id="24" creationId="{57EAD532-A943-6FF2-F34C-9D3FA8400C39}"/>
          </ac:spMkLst>
        </pc:spChg>
        <pc:spChg chg="add mod">
          <ac:chgData name="三田 深愛" userId="06f75ae7-8e52-46e8-9bca-cb6b470e42fa" providerId="ADAL" clId="{3D300D48-239B-2141-9FF7-9F107927D71E}" dt="2023-11-19T00:04:33.643" v="13178" actId="1076"/>
          <ac:spMkLst>
            <pc:docMk/>
            <pc:sldMk cId="4189405566" sldId="262"/>
            <ac:spMk id="25" creationId="{7131A4E9-35F8-02DE-7B5A-387E7D346004}"/>
          </ac:spMkLst>
        </pc:spChg>
        <pc:spChg chg="add mod">
          <ac:chgData name="三田 深愛" userId="06f75ae7-8e52-46e8-9bca-cb6b470e42fa" providerId="ADAL" clId="{3D300D48-239B-2141-9FF7-9F107927D71E}" dt="2023-11-18T14:33:26.428" v="11476" actId="1038"/>
          <ac:spMkLst>
            <pc:docMk/>
            <pc:sldMk cId="4189405566" sldId="262"/>
            <ac:spMk id="26" creationId="{A61E08CD-CF4E-4C4B-6B98-613DFC51AABD}"/>
          </ac:spMkLst>
        </pc:spChg>
        <pc:spChg chg="add mod">
          <ac:chgData name="三田 深愛" userId="06f75ae7-8e52-46e8-9bca-cb6b470e42fa" providerId="ADAL" clId="{3D300D48-239B-2141-9FF7-9F107927D71E}" dt="2023-11-18T14:47:46.073" v="12058" actId="1038"/>
          <ac:spMkLst>
            <pc:docMk/>
            <pc:sldMk cId="4189405566" sldId="262"/>
            <ac:spMk id="27" creationId="{3243887E-8199-2CD5-4C4F-C017CFB5F065}"/>
          </ac:spMkLst>
        </pc:spChg>
        <pc:spChg chg="add mod">
          <ac:chgData name="三田 深愛" userId="06f75ae7-8e52-46e8-9bca-cb6b470e42fa" providerId="ADAL" clId="{3D300D48-239B-2141-9FF7-9F107927D71E}" dt="2023-11-18T14:33:51.441" v="11504" actId="14100"/>
          <ac:spMkLst>
            <pc:docMk/>
            <pc:sldMk cId="4189405566" sldId="262"/>
            <ac:spMk id="28" creationId="{5F19A2E7-5CF2-76E6-F89D-F96E08D1B4F4}"/>
          </ac:spMkLst>
        </pc:spChg>
        <pc:spChg chg="add mod">
          <ac:chgData name="三田 深愛" userId="06f75ae7-8e52-46e8-9bca-cb6b470e42fa" providerId="ADAL" clId="{3D300D48-239B-2141-9FF7-9F107927D71E}" dt="2023-11-18T14:34:06.505" v="11519" actId="1037"/>
          <ac:spMkLst>
            <pc:docMk/>
            <pc:sldMk cId="4189405566" sldId="262"/>
            <ac:spMk id="30" creationId="{96807DED-A35F-CA34-185E-E86B118CB580}"/>
          </ac:spMkLst>
        </pc:spChg>
        <pc:spChg chg="add mod">
          <ac:chgData name="三田 深愛" userId="06f75ae7-8e52-46e8-9bca-cb6b470e42fa" providerId="ADAL" clId="{3D300D48-239B-2141-9FF7-9F107927D71E}" dt="2023-11-18T14:48:08.265" v="12081" actId="1037"/>
          <ac:spMkLst>
            <pc:docMk/>
            <pc:sldMk cId="4189405566" sldId="262"/>
            <ac:spMk id="31" creationId="{5D177E6D-F9A0-02A4-B14D-E78267409820}"/>
          </ac:spMkLst>
        </pc:spChg>
        <pc:spChg chg="add mod">
          <ac:chgData name="三田 深愛" userId="06f75ae7-8e52-46e8-9bca-cb6b470e42fa" providerId="ADAL" clId="{3D300D48-239B-2141-9FF7-9F107927D71E}" dt="2023-11-18T14:34:22.447" v="11537" actId="1038"/>
          <ac:spMkLst>
            <pc:docMk/>
            <pc:sldMk cId="4189405566" sldId="262"/>
            <ac:spMk id="32" creationId="{969C6143-EBF3-9647-9B4E-591B05F668F1}"/>
          </ac:spMkLst>
        </pc:spChg>
        <pc:spChg chg="add mod">
          <ac:chgData name="三田 深愛" userId="06f75ae7-8e52-46e8-9bca-cb6b470e42fa" providerId="ADAL" clId="{3D300D48-239B-2141-9FF7-9F107927D71E}" dt="2023-11-18T14:34:39.374" v="11560" actId="1037"/>
          <ac:spMkLst>
            <pc:docMk/>
            <pc:sldMk cId="4189405566" sldId="262"/>
            <ac:spMk id="34" creationId="{36BF636C-3B86-0A58-2594-E2748A262AA3}"/>
          </ac:spMkLst>
        </pc:spChg>
        <pc:spChg chg="add mod">
          <ac:chgData name="三田 深愛" userId="06f75ae7-8e52-46e8-9bca-cb6b470e42fa" providerId="ADAL" clId="{3D300D48-239B-2141-9FF7-9F107927D71E}" dt="2023-11-18T14:48:30.455" v="12106" actId="1076"/>
          <ac:spMkLst>
            <pc:docMk/>
            <pc:sldMk cId="4189405566" sldId="262"/>
            <ac:spMk id="35" creationId="{28829225-8E3C-F62D-ED5B-F056F53D01F3}"/>
          </ac:spMkLst>
        </pc:spChg>
        <pc:spChg chg="add mod">
          <ac:chgData name="三田 深愛" userId="06f75ae7-8e52-46e8-9bca-cb6b470e42fa" providerId="ADAL" clId="{3D300D48-239B-2141-9FF7-9F107927D71E}" dt="2023-11-18T14:34:53.550" v="11583" actId="1037"/>
          <ac:spMkLst>
            <pc:docMk/>
            <pc:sldMk cId="4189405566" sldId="262"/>
            <ac:spMk id="36" creationId="{75D81037-9397-8C73-DD5C-263AD84D6D31}"/>
          </ac:spMkLst>
        </pc:spChg>
        <pc:spChg chg="add mod">
          <ac:chgData name="三田 深愛" userId="06f75ae7-8e52-46e8-9bca-cb6b470e42fa" providerId="ADAL" clId="{3D300D48-239B-2141-9FF7-9F107927D71E}" dt="2023-11-18T14:35:27.503" v="11607" actId="1037"/>
          <ac:spMkLst>
            <pc:docMk/>
            <pc:sldMk cId="4189405566" sldId="262"/>
            <ac:spMk id="38" creationId="{4F243D7E-BD10-1CB5-69A6-1E319E7D55D1}"/>
          </ac:spMkLst>
        </pc:spChg>
        <pc:spChg chg="add mod">
          <ac:chgData name="三田 深愛" userId="06f75ae7-8e52-46e8-9bca-cb6b470e42fa" providerId="ADAL" clId="{3D300D48-239B-2141-9FF7-9F107927D71E}" dt="2023-11-18T14:48:51.303" v="12136" actId="1036"/>
          <ac:spMkLst>
            <pc:docMk/>
            <pc:sldMk cId="4189405566" sldId="262"/>
            <ac:spMk id="39" creationId="{2CE72459-997F-C7A2-2B45-180B4CFFCD71}"/>
          </ac:spMkLst>
        </pc:spChg>
        <pc:spChg chg="add mod">
          <ac:chgData name="三田 深愛" userId="06f75ae7-8e52-46e8-9bca-cb6b470e42fa" providerId="ADAL" clId="{3D300D48-239B-2141-9FF7-9F107927D71E}" dt="2023-11-18T14:35:43.984" v="11626" actId="1038"/>
          <ac:spMkLst>
            <pc:docMk/>
            <pc:sldMk cId="4189405566" sldId="262"/>
            <ac:spMk id="40" creationId="{2FAE1316-9D25-5A95-983F-4D881BE40FD9}"/>
          </ac:spMkLst>
        </pc:spChg>
        <pc:spChg chg="add mod">
          <ac:chgData name="三田 深愛" userId="06f75ae7-8e52-46e8-9bca-cb6b470e42fa" providerId="ADAL" clId="{3D300D48-239B-2141-9FF7-9F107927D71E}" dt="2023-11-18T14:36:00.799" v="11649" actId="1038"/>
          <ac:spMkLst>
            <pc:docMk/>
            <pc:sldMk cId="4189405566" sldId="262"/>
            <ac:spMk id="42" creationId="{AB0AF84D-4300-CA0B-1096-06CE31CDC46B}"/>
          </ac:spMkLst>
        </pc:spChg>
        <pc:spChg chg="add mod">
          <ac:chgData name="三田 深愛" userId="06f75ae7-8e52-46e8-9bca-cb6b470e42fa" providerId="ADAL" clId="{3D300D48-239B-2141-9FF7-9F107927D71E}" dt="2023-11-18T14:49:09.120" v="12153" actId="1038"/>
          <ac:spMkLst>
            <pc:docMk/>
            <pc:sldMk cId="4189405566" sldId="262"/>
            <ac:spMk id="43" creationId="{C939A744-B2FF-4EB1-23BE-F04A0117CF73}"/>
          </ac:spMkLst>
        </pc:spChg>
        <pc:spChg chg="add mod">
          <ac:chgData name="三田 深愛" userId="06f75ae7-8e52-46e8-9bca-cb6b470e42fa" providerId="ADAL" clId="{3D300D48-239B-2141-9FF7-9F107927D71E}" dt="2023-11-18T14:36:19.924" v="11668" actId="1038"/>
          <ac:spMkLst>
            <pc:docMk/>
            <pc:sldMk cId="4189405566" sldId="262"/>
            <ac:spMk id="44" creationId="{A3B5BDC9-6DFD-C8C2-3973-366E9660F741}"/>
          </ac:spMkLst>
        </pc:spChg>
        <pc:spChg chg="add mod">
          <ac:chgData name="三田 深愛" userId="06f75ae7-8e52-46e8-9bca-cb6b470e42fa" providerId="ADAL" clId="{3D300D48-239B-2141-9FF7-9F107927D71E}" dt="2023-11-18T14:36:35.115" v="11684" actId="1076"/>
          <ac:spMkLst>
            <pc:docMk/>
            <pc:sldMk cId="4189405566" sldId="262"/>
            <ac:spMk id="46" creationId="{B998FBD6-DF5B-313A-C314-249E90EB9EF1}"/>
          </ac:spMkLst>
        </pc:spChg>
        <pc:spChg chg="add del mod">
          <ac:chgData name="三田 深愛" userId="06f75ae7-8e52-46e8-9bca-cb6b470e42fa" providerId="ADAL" clId="{3D300D48-239B-2141-9FF7-9F107927D71E}" dt="2023-11-18T14:38:44.431" v="11751" actId="571"/>
          <ac:spMkLst>
            <pc:docMk/>
            <pc:sldMk cId="4189405566" sldId="262"/>
            <ac:spMk id="49" creationId="{1FC278B0-70D8-61BE-A445-7AB9A0C0696C}"/>
          </ac:spMkLst>
        </pc:spChg>
        <pc:spChg chg="add mod">
          <ac:chgData name="三田 深愛" userId="06f75ae7-8e52-46e8-9bca-cb6b470e42fa" providerId="ADAL" clId="{3D300D48-239B-2141-9FF7-9F107927D71E}" dt="2023-11-18T14:55:31.928" v="12425" actId="1038"/>
          <ac:spMkLst>
            <pc:docMk/>
            <pc:sldMk cId="4189405566" sldId="262"/>
            <ac:spMk id="49" creationId="{9844FB90-CBE1-E4B0-04F8-887E15170F68}"/>
          </ac:spMkLst>
        </pc:spChg>
        <pc:spChg chg="add mod">
          <ac:chgData name="三田 深愛" userId="06f75ae7-8e52-46e8-9bca-cb6b470e42fa" providerId="ADAL" clId="{3D300D48-239B-2141-9FF7-9F107927D71E}" dt="2023-11-18T14:39:13.386" v="11756" actId="14100"/>
          <ac:spMkLst>
            <pc:docMk/>
            <pc:sldMk cId="4189405566" sldId="262"/>
            <ac:spMk id="51" creationId="{DD7C6EAD-06DF-01E3-BAF4-F0B2C7DEFAB3}"/>
          </ac:spMkLst>
        </pc:spChg>
        <pc:spChg chg="add mod">
          <ac:chgData name="三田 深愛" userId="06f75ae7-8e52-46e8-9bca-cb6b470e42fa" providerId="ADAL" clId="{3D300D48-239B-2141-9FF7-9F107927D71E}" dt="2023-11-18T14:55:36.978" v="12436" actId="1038"/>
          <ac:spMkLst>
            <pc:docMk/>
            <pc:sldMk cId="4189405566" sldId="262"/>
            <ac:spMk id="52" creationId="{229104CA-B71D-61B5-2D10-B72D68627C33}"/>
          </ac:spMkLst>
        </pc:spChg>
        <pc:spChg chg="add mod">
          <ac:chgData name="三田 深愛" userId="06f75ae7-8e52-46e8-9bca-cb6b470e42fa" providerId="ADAL" clId="{3D300D48-239B-2141-9FF7-9F107927D71E}" dt="2023-11-18T14:39:26.731" v="11768" actId="1076"/>
          <ac:spMkLst>
            <pc:docMk/>
            <pc:sldMk cId="4189405566" sldId="262"/>
            <ac:spMk id="53" creationId="{C26079D7-A63D-F8E8-A83C-0680510E0DD5}"/>
          </ac:spMkLst>
        </pc:spChg>
        <pc:spChg chg="add mod">
          <ac:chgData name="三田 深愛" userId="06f75ae7-8e52-46e8-9bca-cb6b470e42fa" providerId="ADAL" clId="{3D300D48-239B-2141-9FF7-9F107927D71E}" dt="2023-11-18T14:39:46.006" v="11786" actId="1038"/>
          <ac:spMkLst>
            <pc:docMk/>
            <pc:sldMk cId="4189405566" sldId="262"/>
            <ac:spMk id="55" creationId="{D5B09853-A696-C731-1013-AC8D32478326}"/>
          </ac:spMkLst>
        </pc:spChg>
        <pc:spChg chg="add mod">
          <ac:chgData name="三田 深愛" userId="06f75ae7-8e52-46e8-9bca-cb6b470e42fa" providerId="ADAL" clId="{3D300D48-239B-2141-9FF7-9F107927D71E}" dt="2023-11-18T14:55:41.204" v="12446" actId="1038"/>
          <ac:spMkLst>
            <pc:docMk/>
            <pc:sldMk cId="4189405566" sldId="262"/>
            <ac:spMk id="56" creationId="{3B1C8F39-BFBE-57DC-16DA-2FF5CC531D74}"/>
          </ac:spMkLst>
        </pc:spChg>
        <pc:spChg chg="add mod">
          <ac:chgData name="三田 深愛" userId="06f75ae7-8e52-46e8-9bca-cb6b470e42fa" providerId="ADAL" clId="{3D300D48-239B-2141-9FF7-9F107927D71E}" dt="2023-11-18T14:40:01.833" v="11801" actId="1076"/>
          <ac:spMkLst>
            <pc:docMk/>
            <pc:sldMk cId="4189405566" sldId="262"/>
            <ac:spMk id="57" creationId="{B43DBF62-4EAF-7621-9FCC-5E9B298D6FEC}"/>
          </ac:spMkLst>
        </pc:spChg>
        <pc:spChg chg="add mod">
          <ac:chgData name="三田 深愛" userId="06f75ae7-8e52-46e8-9bca-cb6b470e42fa" providerId="ADAL" clId="{3D300D48-239B-2141-9FF7-9F107927D71E}" dt="2023-11-18T14:40:17.740" v="11812" actId="1076"/>
          <ac:spMkLst>
            <pc:docMk/>
            <pc:sldMk cId="4189405566" sldId="262"/>
            <ac:spMk id="59" creationId="{8A9EAAA1-4B1C-0C15-BE59-8DF75BE77741}"/>
          </ac:spMkLst>
        </pc:spChg>
        <pc:spChg chg="add del mod">
          <ac:chgData name="三田 深愛" userId="06f75ae7-8e52-46e8-9bca-cb6b470e42fa" providerId="ADAL" clId="{3D300D48-239B-2141-9FF7-9F107927D71E}" dt="2023-11-18T14:54:45.534" v="12385" actId="478"/>
          <ac:spMkLst>
            <pc:docMk/>
            <pc:sldMk cId="4189405566" sldId="262"/>
            <ac:spMk id="60" creationId="{0592761D-967D-40DE-24DD-D8E32FFB96AA}"/>
          </ac:spMkLst>
        </pc:spChg>
        <pc:spChg chg="add mod">
          <ac:chgData name="三田 深愛" userId="06f75ae7-8e52-46e8-9bca-cb6b470e42fa" providerId="ADAL" clId="{3D300D48-239B-2141-9FF7-9F107927D71E}" dt="2023-11-18T14:40:36.358" v="11829" actId="1037"/>
          <ac:spMkLst>
            <pc:docMk/>
            <pc:sldMk cId="4189405566" sldId="262"/>
            <ac:spMk id="61" creationId="{6D2B22E1-DC85-53E7-0BC2-6AA811F2B112}"/>
          </ac:spMkLst>
        </pc:spChg>
        <pc:spChg chg="add mod">
          <ac:chgData name="三田 深愛" userId="06f75ae7-8e52-46e8-9bca-cb6b470e42fa" providerId="ADAL" clId="{3D300D48-239B-2141-9FF7-9F107927D71E}" dt="2023-11-18T14:40:54.799" v="11846" actId="1076"/>
          <ac:spMkLst>
            <pc:docMk/>
            <pc:sldMk cId="4189405566" sldId="262"/>
            <ac:spMk id="63" creationId="{5F8264BE-F648-64F1-30DF-C27F0ACBF9C6}"/>
          </ac:spMkLst>
        </pc:spChg>
        <pc:spChg chg="add mod">
          <ac:chgData name="三田 深愛" userId="06f75ae7-8e52-46e8-9bca-cb6b470e42fa" providerId="ADAL" clId="{3D300D48-239B-2141-9FF7-9F107927D71E}" dt="2023-11-18T14:56:00.935" v="12453" actId="1076"/>
          <ac:spMkLst>
            <pc:docMk/>
            <pc:sldMk cId="4189405566" sldId="262"/>
            <ac:spMk id="64" creationId="{230BC904-84C8-000A-8C2A-32CB00E326A7}"/>
          </ac:spMkLst>
        </pc:spChg>
        <pc:spChg chg="add mod">
          <ac:chgData name="三田 深愛" userId="06f75ae7-8e52-46e8-9bca-cb6b470e42fa" providerId="ADAL" clId="{3D300D48-239B-2141-9FF7-9F107927D71E}" dt="2023-11-18T14:41:07.993" v="11855" actId="1038"/>
          <ac:spMkLst>
            <pc:docMk/>
            <pc:sldMk cId="4189405566" sldId="262"/>
            <ac:spMk id="65" creationId="{E0C9906F-85F4-2238-024D-D81CDAC8AD9B}"/>
          </ac:spMkLst>
        </pc:spChg>
        <pc:spChg chg="add mod">
          <ac:chgData name="三田 深愛" userId="06f75ae7-8e52-46e8-9bca-cb6b470e42fa" providerId="ADAL" clId="{3D300D48-239B-2141-9FF7-9F107927D71E}" dt="2023-11-18T14:41:23.322" v="11868" actId="1035"/>
          <ac:spMkLst>
            <pc:docMk/>
            <pc:sldMk cId="4189405566" sldId="262"/>
            <ac:spMk id="67" creationId="{298E3930-AA52-915E-D969-62417535E5A8}"/>
          </ac:spMkLst>
        </pc:spChg>
        <pc:spChg chg="add del mod">
          <ac:chgData name="三田 深愛" userId="06f75ae7-8e52-46e8-9bca-cb6b470e42fa" providerId="ADAL" clId="{3D300D48-239B-2141-9FF7-9F107927D71E}" dt="2023-11-18T14:55:53.908" v="12452" actId="478"/>
          <ac:spMkLst>
            <pc:docMk/>
            <pc:sldMk cId="4189405566" sldId="262"/>
            <ac:spMk id="68" creationId="{58306CF5-3EDA-FE58-D561-C93C047DDDC3}"/>
          </ac:spMkLst>
        </pc:spChg>
        <pc:spChg chg="add mod">
          <ac:chgData name="三田 深愛" userId="06f75ae7-8e52-46e8-9bca-cb6b470e42fa" providerId="ADAL" clId="{3D300D48-239B-2141-9FF7-9F107927D71E}" dt="2023-11-18T14:41:39.578" v="11883" actId="1037"/>
          <ac:spMkLst>
            <pc:docMk/>
            <pc:sldMk cId="4189405566" sldId="262"/>
            <ac:spMk id="69" creationId="{C02A8D74-9C23-66E0-1447-B204CAF05D90}"/>
          </ac:spMkLst>
        </pc:spChg>
        <pc:spChg chg="add mod">
          <ac:chgData name="三田 深愛" userId="06f75ae7-8e52-46e8-9bca-cb6b470e42fa" providerId="ADAL" clId="{3D300D48-239B-2141-9FF7-9F107927D71E}" dt="2023-11-18T14:42:02.380" v="11909" actId="20577"/>
          <ac:spMkLst>
            <pc:docMk/>
            <pc:sldMk cId="4189405566" sldId="262"/>
            <ac:spMk id="71" creationId="{711878B2-7CEC-3BC4-D87E-8A7AC0E094F2}"/>
          </ac:spMkLst>
        </pc:spChg>
        <pc:spChg chg="add mod">
          <ac:chgData name="三田 深愛" userId="06f75ae7-8e52-46e8-9bca-cb6b470e42fa" providerId="ADAL" clId="{3D300D48-239B-2141-9FF7-9F107927D71E}" dt="2023-11-18T14:56:33.626" v="12527" actId="1038"/>
          <ac:spMkLst>
            <pc:docMk/>
            <pc:sldMk cId="4189405566" sldId="262"/>
            <ac:spMk id="72" creationId="{E3B88F6B-ECF7-A74C-8E3B-16A8DBCD4687}"/>
          </ac:spMkLst>
        </pc:spChg>
        <pc:spChg chg="add mod">
          <ac:chgData name="三田 深愛" userId="06f75ae7-8e52-46e8-9bca-cb6b470e42fa" providerId="ADAL" clId="{3D300D48-239B-2141-9FF7-9F107927D71E}" dt="2023-11-18T14:42:30.173" v="11932" actId="1037"/>
          <ac:spMkLst>
            <pc:docMk/>
            <pc:sldMk cId="4189405566" sldId="262"/>
            <ac:spMk id="73" creationId="{43B00613-6CAF-9BE9-C7B5-CDEE1A99CEC4}"/>
          </ac:spMkLst>
        </pc:spChg>
        <pc:spChg chg="add mod">
          <ac:chgData name="三田 深愛" userId="06f75ae7-8e52-46e8-9bca-cb6b470e42fa" providerId="ADAL" clId="{3D300D48-239B-2141-9FF7-9F107927D71E}" dt="2023-11-18T14:42:49.877" v="11948" actId="1038"/>
          <ac:spMkLst>
            <pc:docMk/>
            <pc:sldMk cId="4189405566" sldId="262"/>
            <ac:spMk id="75" creationId="{9782A9E8-654C-AC9C-2265-9CEF37DF7A53}"/>
          </ac:spMkLst>
        </pc:spChg>
        <pc:spChg chg="add mod">
          <ac:chgData name="三田 深愛" userId="06f75ae7-8e52-46e8-9bca-cb6b470e42fa" providerId="ADAL" clId="{3D300D48-239B-2141-9FF7-9F107927D71E}" dt="2023-11-18T14:56:27.492" v="12509" actId="1038"/>
          <ac:spMkLst>
            <pc:docMk/>
            <pc:sldMk cId="4189405566" sldId="262"/>
            <ac:spMk id="76" creationId="{A950483B-2690-D6C4-1F79-4951B35655B5}"/>
          </ac:spMkLst>
        </pc:spChg>
        <pc:spChg chg="add mod">
          <ac:chgData name="三田 深愛" userId="06f75ae7-8e52-46e8-9bca-cb6b470e42fa" providerId="ADAL" clId="{3D300D48-239B-2141-9FF7-9F107927D71E}" dt="2023-11-18T14:43:44.925" v="11976" actId="20577"/>
          <ac:spMkLst>
            <pc:docMk/>
            <pc:sldMk cId="4189405566" sldId="262"/>
            <ac:spMk id="77" creationId="{52876280-D8B0-E97A-F39A-ECA1F84A3074}"/>
          </ac:spMkLst>
        </pc:spChg>
        <pc:spChg chg="add del">
          <ac:chgData name="三田 深愛" userId="06f75ae7-8e52-46e8-9bca-cb6b470e42fa" providerId="ADAL" clId="{3D300D48-239B-2141-9FF7-9F107927D71E}" dt="2023-11-18T14:45:47.159" v="11980" actId="478"/>
          <ac:spMkLst>
            <pc:docMk/>
            <pc:sldMk cId="4189405566" sldId="262"/>
            <ac:spMk id="79" creationId="{273B84A3-5259-88C2-275A-4D387248ADC5}"/>
          </ac:spMkLst>
        </pc:spChg>
        <pc:spChg chg="add mod">
          <ac:chgData name="三田 深愛" userId="06f75ae7-8e52-46e8-9bca-cb6b470e42fa" providerId="ADAL" clId="{3D300D48-239B-2141-9FF7-9F107927D71E}" dt="2023-11-18T14:56:21.812" v="12491" actId="1038"/>
          <ac:spMkLst>
            <pc:docMk/>
            <pc:sldMk cId="4189405566" sldId="262"/>
            <ac:spMk id="80" creationId="{6D214E0B-336C-D610-E0AA-4BD11077DDC2}"/>
          </ac:spMkLst>
        </pc:spChg>
        <pc:spChg chg="add mod">
          <ac:chgData name="三田 深愛" userId="06f75ae7-8e52-46e8-9bca-cb6b470e42fa" providerId="ADAL" clId="{3D300D48-239B-2141-9FF7-9F107927D71E}" dt="2023-11-18T14:56:16.347" v="12475" actId="1038"/>
          <ac:spMkLst>
            <pc:docMk/>
            <pc:sldMk cId="4189405566" sldId="262"/>
            <ac:spMk id="82" creationId="{7C05A2C5-3F22-F688-7BED-9472E5554AFD}"/>
          </ac:spMkLst>
        </pc:spChg>
        <pc:spChg chg="add mod">
          <ac:chgData name="三田 深愛" userId="06f75ae7-8e52-46e8-9bca-cb6b470e42fa" providerId="ADAL" clId="{3D300D48-239B-2141-9FF7-9F107927D71E}" dt="2023-11-18T14:57:00.129" v="12538" actId="14100"/>
          <ac:spMkLst>
            <pc:docMk/>
            <pc:sldMk cId="4189405566" sldId="262"/>
            <ac:spMk id="84" creationId="{4BC408C6-61BC-713B-86A0-3DB7F18CE293}"/>
          </ac:spMkLst>
        </pc:spChg>
        <pc:spChg chg="add del">
          <ac:chgData name="三田 深愛" userId="06f75ae7-8e52-46e8-9bca-cb6b470e42fa" providerId="ADAL" clId="{3D300D48-239B-2141-9FF7-9F107927D71E}" dt="2023-11-18T14:54:42.882" v="12384" actId="571"/>
          <ac:spMkLst>
            <pc:docMk/>
            <pc:sldMk cId="4189405566" sldId="262"/>
            <ac:spMk id="86" creationId="{DB79EB79-B9C1-4CF7-5FA3-D52DFCF08883}"/>
          </ac:spMkLst>
        </pc:spChg>
        <pc:spChg chg="add mod">
          <ac:chgData name="三田 深愛" userId="06f75ae7-8e52-46e8-9bca-cb6b470e42fa" providerId="ADAL" clId="{3D300D48-239B-2141-9FF7-9F107927D71E}" dt="2023-11-18T14:57:21.710" v="12549" actId="1035"/>
          <ac:spMkLst>
            <pc:docMk/>
            <pc:sldMk cId="4189405566" sldId="262"/>
            <ac:spMk id="88" creationId="{B663D942-C85E-E73F-DB92-C8D9C25B0F1A}"/>
          </ac:spMkLst>
        </pc:spChg>
        <pc:spChg chg="add mod">
          <ac:chgData name="三田 深愛" userId="06f75ae7-8e52-46e8-9bca-cb6b470e42fa" providerId="ADAL" clId="{3D300D48-239B-2141-9FF7-9F107927D71E}" dt="2023-11-18T14:57:36.503" v="12568" actId="1038"/>
          <ac:spMkLst>
            <pc:docMk/>
            <pc:sldMk cId="4189405566" sldId="262"/>
            <ac:spMk id="90" creationId="{13A0E061-36D8-D149-BB1E-DEF37B2ED29E}"/>
          </ac:spMkLst>
        </pc:spChg>
        <pc:spChg chg="add mod">
          <ac:chgData name="三田 深愛" userId="06f75ae7-8e52-46e8-9bca-cb6b470e42fa" providerId="ADAL" clId="{3D300D48-239B-2141-9FF7-9F107927D71E}" dt="2023-11-18T14:57:55.938" v="12587" actId="1038"/>
          <ac:spMkLst>
            <pc:docMk/>
            <pc:sldMk cId="4189405566" sldId="262"/>
            <ac:spMk id="92" creationId="{D69910A9-12F0-B1F7-71F7-834DDA0A9719}"/>
          </ac:spMkLst>
        </pc:spChg>
        <pc:grpChg chg="add mod">
          <ac:chgData name="三田 深愛" userId="06f75ae7-8e52-46e8-9bca-cb6b470e42fa" providerId="ADAL" clId="{3D300D48-239B-2141-9FF7-9F107927D71E}" dt="2023-11-19T01:13:27.527" v="13369" actId="1076"/>
          <ac:grpSpMkLst>
            <pc:docMk/>
            <pc:sldMk cId="4189405566" sldId="262"/>
            <ac:grpSpMk id="45" creationId="{9B2870BA-2CE0-6D45-AAFA-729A7A154958}"/>
          </ac:grpSpMkLst>
        </pc:grpChg>
        <pc:grpChg chg="add mod">
          <ac:chgData name="三田 深愛" userId="06f75ae7-8e52-46e8-9bca-cb6b470e42fa" providerId="ADAL" clId="{3D300D48-239B-2141-9FF7-9F107927D71E}" dt="2023-11-19T01:11:20.551" v="13350" actId="1076"/>
          <ac:grpSpMkLst>
            <pc:docMk/>
            <pc:sldMk cId="4189405566" sldId="262"/>
            <ac:grpSpMk id="47" creationId="{DA9B3CFE-722E-5ABA-983C-47EAD0D7C04D}"/>
          </ac:grpSpMkLst>
        </pc:grpChg>
        <pc:grpChg chg="add mod">
          <ac:chgData name="三田 深愛" userId="06f75ae7-8e52-46e8-9bca-cb6b470e42fa" providerId="ADAL" clId="{3D300D48-239B-2141-9FF7-9F107927D71E}" dt="2023-11-19T01:12:35.059" v="13363" actId="1076"/>
          <ac:grpSpMkLst>
            <pc:docMk/>
            <pc:sldMk cId="4189405566" sldId="262"/>
            <ac:grpSpMk id="93" creationId="{4EE238AF-7C31-1E9D-3AF6-5A80CCD044CD}"/>
          </ac:grpSpMkLst>
        </pc:grpChg>
        <pc:picChg chg="add mod">
          <ac:chgData name="三田 深愛" userId="06f75ae7-8e52-46e8-9bca-cb6b470e42fa" providerId="ADAL" clId="{3D300D48-239B-2141-9FF7-9F107927D71E}" dt="2023-11-19T01:11:38.673" v="13354" actId="1076"/>
          <ac:picMkLst>
            <pc:docMk/>
            <pc:sldMk cId="4189405566" sldId="262"/>
            <ac:picMk id="2" creationId="{EE332950-91B0-C344-1B94-ED0E99110B6A}"/>
          </ac:picMkLst>
        </pc:picChg>
        <pc:picChg chg="add mod">
          <ac:chgData name="三田 深愛" userId="06f75ae7-8e52-46e8-9bca-cb6b470e42fa" providerId="ADAL" clId="{3D300D48-239B-2141-9FF7-9F107927D71E}" dt="2023-11-19T01:13:14.447" v="13368" actId="1076"/>
          <ac:picMkLst>
            <pc:docMk/>
            <pc:sldMk cId="4189405566" sldId="262"/>
            <ac:picMk id="13" creationId="{9F739664-D643-333C-8348-E0E84292FCBB}"/>
          </ac:picMkLst>
        </pc:picChg>
        <pc:picChg chg="add mod">
          <ac:chgData name="三田 深愛" userId="06f75ae7-8e52-46e8-9bca-cb6b470e42fa" providerId="ADAL" clId="{3D300D48-239B-2141-9FF7-9F107927D71E}" dt="2023-11-19T01:12:43.322" v="13364" actId="1076"/>
          <ac:picMkLst>
            <pc:docMk/>
            <pc:sldMk cId="4189405566" sldId="262"/>
            <ac:picMk id="21" creationId="{AB064A1F-20E8-0B38-C90E-E80EC5477F5C}"/>
          </ac:picMkLst>
        </pc:picChg>
        <pc:picChg chg="add del mod">
          <ac:chgData name="三田 深愛" userId="06f75ae7-8e52-46e8-9bca-cb6b470e42fa" providerId="ADAL" clId="{3D300D48-239B-2141-9FF7-9F107927D71E}" dt="2023-11-19T01:12:31.907" v="13362" actId="478"/>
          <ac:picMkLst>
            <pc:docMk/>
            <pc:sldMk cId="4189405566" sldId="262"/>
            <ac:picMk id="29" creationId="{C807A9AD-E55D-A849-02FF-E6DF1DF078DA}"/>
          </ac:picMkLst>
        </pc:picChg>
        <pc:picChg chg="add del">
          <ac:chgData name="三田 深愛" userId="06f75ae7-8e52-46e8-9bca-cb6b470e42fa" providerId="ADAL" clId="{3D300D48-239B-2141-9FF7-9F107927D71E}" dt="2023-11-19T01:12:28.776" v="13361" actId="478"/>
          <ac:picMkLst>
            <pc:docMk/>
            <pc:sldMk cId="4189405566" sldId="262"/>
            <ac:picMk id="50" creationId="{E704D72A-7869-2B20-51E3-103326D5A276}"/>
          </ac:picMkLst>
        </pc:picChg>
        <pc:cxnChg chg="add mod">
          <ac:chgData name="三田 深愛" userId="06f75ae7-8e52-46e8-9bca-cb6b470e42fa" providerId="ADAL" clId="{3D300D48-239B-2141-9FF7-9F107927D71E}" dt="2023-11-19T01:13:31.939" v="13370" actId="1076"/>
          <ac:cxnSpMkLst>
            <pc:docMk/>
            <pc:sldMk cId="4189405566" sldId="262"/>
            <ac:cxnSpMk id="41" creationId="{BFBB6D3C-1461-EA26-35BD-9ECBDF892132}"/>
          </ac:cxnSpMkLst>
        </pc:cxnChg>
      </pc:sldChg>
      <pc:sldChg chg="addSp delSp modSp mod">
        <pc:chgData name="三田 深愛" userId="06f75ae7-8e52-46e8-9bca-cb6b470e42fa" providerId="ADAL" clId="{3D300D48-239B-2141-9FF7-9F107927D71E}" dt="2023-11-19T06:52:37.924" v="13956" actId="1037"/>
        <pc:sldMkLst>
          <pc:docMk/>
          <pc:sldMk cId="2427145054" sldId="263"/>
        </pc:sldMkLst>
        <pc:spChg chg="mod">
          <ac:chgData name="三田 深愛" userId="06f75ae7-8e52-46e8-9bca-cb6b470e42fa" providerId="ADAL" clId="{3D300D48-239B-2141-9FF7-9F107927D71E}" dt="2023-11-18T14:03:59.776" v="9844" actId="20577"/>
          <ac:spMkLst>
            <pc:docMk/>
            <pc:sldMk cId="2427145054" sldId="263"/>
            <ac:spMk id="2" creationId="{ECC36A2F-492F-F56A-DD36-79F4D5916F0C}"/>
          </ac:spMkLst>
        </pc:spChg>
        <pc:spChg chg="mod topLvl">
          <ac:chgData name="三田 深愛" userId="06f75ae7-8e52-46e8-9bca-cb6b470e42fa" providerId="ADAL" clId="{3D300D48-239B-2141-9FF7-9F107927D71E}" dt="2023-11-18T14:02:27.511" v="9697" actId="20577"/>
          <ac:spMkLst>
            <pc:docMk/>
            <pc:sldMk cId="2427145054" sldId="263"/>
            <ac:spMk id="5" creationId="{B9DE5B4A-89B9-BFFE-AE0D-84FC76CE6016}"/>
          </ac:spMkLst>
        </pc:spChg>
        <pc:spChg chg="add del mod">
          <ac:chgData name="三田 深愛" userId="06f75ae7-8e52-46e8-9bca-cb6b470e42fa" providerId="ADAL" clId="{3D300D48-239B-2141-9FF7-9F107927D71E}" dt="2023-11-19T00:51:00.272" v="13301" actId="478"/>
          <ac:spMkLst>
            <pc:docMk/>
            <pc:sldMk cId="2427145054" sldId="263"/>
            <ac:spMk id="6" creationId="{2A7BA92D-7194-7272-1B45-EFE8A4B22446}"/>
          </ac:spMkLst>
        </pc:spChg>
        <pc:spChg chg="add mod">
          <ac:chgData name="三田 深愛" userId="06f75ae7-8e52-46e8-9bca-cb6b470e42fa" providerId="ADAL" clId="{3D300D48-239B-2141-9FF7-9F107927D71E}" dt="2023-11-18T14:05:21.388" v="10018" actId="1038"/>
          <ac:spMkLst>
            <pc:docMk/>
            <pc:sldMk cId="2427145054" sldId="263"/>
            <ac:spMk id="7" creationId="{1B333728-3732-8ABC-33C5-A61D9830CB0B}"/>
          </ac:spMkLst>
        </pc:spChg>
        <pc:spChg chg="add mod topLvl">
          <ac:chgData name="三田 深愛" userId="06f75ae7-8e52-46e8-9bca-cb6b470e42fa" providerId="ADAL" clId="{3D300D48-239B-2141-9FF7-9F107927D71E}" dt="2023-11-18T13:59:54.805" v="9479" actId="1037"/>
          <ac:spMkLst>
            <pc:docMk/>
            <pc:sldMk cId="2427145054" sldId="263"/>
            <ac:spMk id="8" creationId="{84C75A38-214E-5F1C-B788-2FA31379985A}"/>
          </ac:spMkLst>
        </pc:spChg>
        <pc:spChg chg="add mod">
          <ac:chgData name="三田 深愛" userId="06f75ae7-8e52-46e8-9bca-cb6b470e42fa" providerId="ADAL" clId="{3D300D48-239B-2141-9FF7-9F107927D71E}" dt="2023-11-19T00:01:18.052" v="13060" actId="20577"/>
          <ac:spMkLst>
            <pc:docMk/>
            <pc:sldMk cId="2427145054" sldId="263"/>
            <ac:spMk id="9" creationId="{B34E7C18-6AA5-277D-807C-668194B62189}"/>
          </ac:spMkLst>
        </pc:spChg>
        <pc:spChg chg="add mod topLvl">
          <ac:chgData name="三田 深愛" userId="06f75ae7-8e52-46e8-9bca-cb6b470e42fa" providerId="ADAL" clId="{3D300D48-239B-2141-9FF7-9F107927D71E}" dt="2023-11-18T14:00:01.031" v="9497" actId="1038"/>
          <ac:spMkLst>
            <pc:docMk/>
            <pc:sldMk cId="2427145054" sldId="263"/>
            <ac:spMk id="10" creationId="{D08ACF19-1A8F-0A09-A0FB-47C79DCBFE21}"/>
          </ac:spMkLst>
        </pc:spChg>
        <pc:spChg chg="add mod">
          <ac:chgData name="三田 深愛" userId="06f75ae7-8e52-46e8-9bca-cb6b470e42fa" providerId="ADAL" clId="{3D300D48-239B-2141-9FF7-9F107927D71E}" dt="2023-11-18T14:05:17.566" v="10012" actId="1038"/>
          <ac:spMkLst>
            <pc:docMk/>
            <pc:sldMk cId="2427145054" sldId="263"/>
            <ac:spMk id="11" creationId="{C942A924-0F28-064E-E2B1-9ACFB8865E80}"/>
          </ac:spMkLst>
        </pc:spChg>
        <pc:spChg chg="add mod topLvl">
          <ac:chgData name="三田 深愛" userId="06f75ae7-8e52-46e8-9bca-cb6b470e42fa" providerId="ADAL" clId="{3D300D48-239B-2141-9FF7-9F107927D71E}" dt="2023-11-18T14:00:07.596" v="9516" actId="1038"/>
          <ac:spMkLst>
            <pc:docMk/>
            <pc:sldMk cId="2427145054" sldId="263"/>
            <ac:spMk id="12" creationId="{7C4C292B-C3E0-C0C3-877B-025D9CDB8F37}"/>
          </ac:spMkLst>
        </pc:spChg>
        <pc:spChg chg="add mod">
          <ac:chgData name="三田 深愛" userId="06f75ae7-8e52-46e8-9bca-cb6b470e42fa" providerId="ADAL" clId="{3D300D48-239B-2141-9FF7-9F107927D71E}" dt="2023-11-19T00:01:41.050" v="13076" actId="20577"/>
          <ac:spMkLst>
            <pc:docMk/>
            <pc:sldMk cId="2427145054" sldId="263"/>
            <ac:spMk id="13" creationId="{44A87A7E-0F6E-9DBA-B283-45A981A598BA}"/>
          </ac:spMkLst>
        </pc:spChg>
        <pc:spChg chg="add mod topLvl">
          <ac:chgData name="三田 深愛" userId="06f75ae7-8e52-46e8-9bca-cb6b470e42fa" providerId="ADAL" clId="{3D300D48-239B-2141-9FF7-9F107927D71E}" dt="2023-11-18T14:00:14.044" v="9532" actId="1038"/>
          <ac:spMkLst>
            <pc:docMk/>
            <pc:sldMk cId="2427145054" sldId="263"/>
            <ac:spMk id="14" creationId="{F6DE082B-C32D-A565-B254-41AE1223DEB8}"/>
          </ac:spMkLst>
        </pc:spChg>
        <pc:spChg chg="add mod">
          <ac:chgData name="三田 深愛" userId="06f75ae7-8e52-46e8-9bca-cb6b470e42fa" providerId="ADAL" clId="{3D300D48-239B-2141-9FF7-9F107927D71E}" dt="2023-11-18T14:05:29.688" v="10040" actId="1038"/>
          <ac:spMkLst>
            <pc:docMk/>
            <pc:sldMk cId="2427145054" sldId="263"/>
            <ac:spMk id="15" creationId="{6ECDB922-3A64-45D5-DD7C-513A62A8B948}"/>
          </ac:spMkLst>
        </pc:spChg>
        <pc:spChg chg="add mod topLvl">
          <ac:chgData name="三田 深愛" userId="06f75ae7-8e52-46e8-9bca-cb6b470e42fa" providerId="ADAL" clId="{3D300D48-239B-2141-9FF7-9F107927D71E}" dt="2023-11-18T14:00:23.225" v="9544" actId="1037"/>
          <ac:spMkLst>
            <pc:docMk/>
            <pc:sldMk cId="2427145054" sldId="263"/>
            <ac:spMk id="16" creationId="{4057651D-5462-1075-670E-1395090C2825}"/>
          </ac:spMkLst>
        </pc:spChg>
        <pc:spChg chg="add mod topLvl">
          <ac:chgData name="三田 深愛" userId="06f75ae7-8e52-46e8-9bca-cb6b470e42fa" providerId="ADAL" clId="{3D300D48-239B-2141-9FF7-9F107927D71E}" dt="2023-11-18T11:46:58.158" v="7936" actId="165"/>
          <ac:spMkLst>
            <pc:docMk/>
            <pc:sldMk cId="2427145054" sldId="263"/>
            <ac:spMk id="18" creationId="{DAB03116-EC60-C250-540A-C3DAFCB69D31}"/>
          </ac:spMkLst>
        </pc:spChg>
        <pc:spChg chg="add mod">
          <ac:chgData name="三田 深愛" userId="06f75ae7-8e52-46e8-9bca-cb6b470e42fa" providerId="ADAL" clId="{3D300D48-239B-2141-9FF7-9F107927D71E}" dt="2023-11-18T14:06:13.808" v="10123" actId="1076"/>
          <ac:spMkLst>
            <pc:docMk/>
            <pc:sldMk cId="2427145054" sldId="263"/>
            <ac:spMk id="19" creationId="{E427D72E-EC78-3D05-DC7E-31EA40594BE5}"/>
          </ac:spMkLst>
        </pc:spChg>
        <pc:spChg chg="add mod topLvl">
          <ac:chgData name="三田 深愛" userId="06f75ae7-8e52-46e8-9bca-cb6b470e42fa" providerId="ADAL" clId="{3D300D48-239B-2141-9FF7-9F107927D71E}" dt="2023-11-18T11:46:58.158" v="7936" actId="165"/>
          <ac:spMkLst>
            <pc:docMk/>
            <pc:sldMk cId="2427145054" sldId="263"/>
            <ac:spMk id="20" creationId="{0EFD2FE9-D75F-EDAD-7940-A4C0641DBB0B}"/>
          </ac:spMkLst>
        </pc:spChg>
        <pc:spChg chg="add mod">
          <ac:chgData name="三田 深愛" userId="06f75ae7-8e52-46e8-9bca-cb6b470e42fa" providerId="ADAL" clId="{3D300D48-239B-2141-9FF7-9F107927D71E}" dt="2023-11-19T00:02:03.009" v="13095" actId="20577"/>
          <ac:spMkLst>
            <pc:docMk/>
            <pc:sldMk cId="2427145054" sldId="263"/>
            <ac:spMk id="21" creationId="{ABC1FAFE-026F-1217-B93A-CB2700CE3E5B}"/>
          </ac:spMkLst>
        </pc:spChg>
        <pc:spChg chg="add mod topLvl">
          <ac:chgData name="三田 深愛" userId="06f75ae7-8e52-46e8-9bca-cb6b470e42fa" providerId="ADAL" clId="{3D300D48-239B-2141-9FF7-9F107927D71E}" dt="2023-11-18T11:46:58.158" v="7936" actId="165"/>
          <ac:spMkLst>
            <pc:docMk/>
            <pc:sldMk cId="2427145054" sldId="263"/>
            <ac:spMk id="22" creationId="{A3738080-BDC3-7427-031A-308FFBE88987}"/>
          </ac:spMkLst>
        </pc:spChg>
        <pc:spChg chg="add mod">
          <ac:chgData name="三田 深愛" userId="06f75ae7-8e52-46e8-9bca-cb6b470e42fa" providerId="ADAL" clId="{3D300D48-239B-2141-9FF7-9F107927D71E}" dt="2023-11-18T14:05:39.548" v="10059" actId="1037"/>
          <ac:spMkLst>
            <pc:docMk/>
            <pc:sldMk cId="2427145054" sldId="263"/>
            <ac:spMk id="23" creationId="{2957E7D9-89DD-5B74-88F4-88D996DA305E}"/>
          </ac:spMkLst>
        </pc:spChg>
        <pc:spChg chg="add mod topLvl">
          <ac:chgData name="三田 深愛" userId="06f75ae7-8e52-46e8-9bca-cb6b470e42fa" providerId="ADAL" clId="{3D300D48-239B-2141-9FF7-9F107927D71E}" dt="2023-11-18T11:46:58.158" v="7936" actId="165"/>
          <ac:spMkLst>
            <pc:docMk/>
            <pc:sldMk cId="2427145054" sldId="263"/>
            <ac:spMk id="24" creationId="{3E3900C1-726E-2F41-ACF3-581B30554365}"/>
          </ac:spMkLst>
        </pc:spChg>
        <pc:spChg chg="add del mod ord">
          <ac:chgData name="三田 深愛" userId="06f75ae7-8e52-46e8-9bca-cb6b470e42fa" providerId="ADAL" clId="{3D300D48-239B-2141-9FF7-9F107927D71E}" dt="2023-11-19T00:52:01.543" v="13307" actId="478"/>
          <ac:spMkLst>
            <pc:docMk/>
            <pc:sldMk cId="2427145054" sldId="263"/>
            <ac:spMk id="25" creationId="{790307FC-86EE-4B99-723C-3313732F3A5A}"/>
          </ac:spMkLst>
        </pc:spChg>
        <pc:spChg chg="add mod topLvl">
          <ac:chgData name="三田 深愛" userId="06f75ae7-8e52-46e8-9bca-cb6b470e42fa" providerId="ADAL" clId="{3D300D48-239B-2141-9FF7-9F107927D71E}" dt="2023-11-18T14:02:36.562" v="9708" actId="1038"/>
          <ac:spMkLst>
            <pc:docMk/>
            <pc:sldMk cId="2427145054" sldId="263"/>
            <ac:spMk id="26" creationId="{2DCDC466-EE04-241E-F07A-4CD49A388FC4}"/>
          </ac:spMkLst>
        </pc:spChg>
        <pc:spChg chg="add mod">
          <ac:chgData name="三田 深愛" userId="06f75ae7-8e52-46e8-9bca-cb6b470e42fa" providerId="ADAL" clId="{3D300D48-239B-2141-9FF7-9F107927D71E}" dt="2023-11-18T14:05:45.428" v="10078" actId="1038"/>
          <ac:spMkLst>
            <pc:docMk/>
            <pc:sldMk cId="2427145054" sldId="263"/>
            <ac:spMk id="27" creationId="{DCE4818D-2964-324F-F60F-F5D244C7FFDD}"/>
          </ac:spMkLst>
        </pc:spChg>
        <pc:spChg chg="add mod topLvl">
          <ac:chgData name="三田 深愛" userId="06f75ae7-8e52-46e8-9bca-cb6b470e42fa" providerId="ADAL" clId="{3D300D48-239B-2141-9FF7-9F107927D71E}" dt="2023-11-18T14:02:41.734" v="9723" actId="1038"/>
          <ac:spMkLst>
            <pc:docMk/>
            <pc:sldMk cId="2427145054" sldId="263"/>
            <ac:spMk id="28" creationId="{5D7DB0FB-0E2C-4373-DFF8-7EA61F86A411}"/>
          </ac:spMkLst>
        </pc:spChg>
        <pc:spChg chg="add mod">
          <ac:chgData name="三田 深愛" userId="06f75ae7-8e52-46e8-9bca-cb6b470e42fa" providerId="ADAL" clId="{3D300D48-239B-2141-9FF7-9F107927D71E}" dt="2023-11-19T00:02:29.315" v="13107" actId="1076"/>
          <ac:spMkLst>
            <pc:docMk/>
            <pc:sldMk cId="2427145054" sldId="263"/>
            <ac:spMk id="29" creationId="{A7B56E8D-910C-86DB-4EB0-E7F3F7FB0932}"/>
          </ac:spMkLst>
        </pc:spChg>
        <pc:spChg chg="add mod topLvl">
          <ac:chgData name="三田 深愛" userId="06f75ae7-8e52-46e8-9bca-cb6b470e42fa" providerId="ADAL" clId="{3D300D48-239B-2141-9FF7-9F107927D71E}" dt="2023-11-18T14:02:50.460" v="9744" actId="1037"/>
          <ac:spMkLst>
            <pc:docMk/>
            <pc:sldMk cId="2427145054" sldId="263"/>
            <ac:spMk id="30" creationId="{2F4C347C-CE0C-C5CB-FD26-19C1C9CF4C65}"/>
          </ac:spMkLst>
        </pc:spChg>
        <pc:spChg chg="add mod">
          <ac:chgData name="三田 深愛" userId="06f75ae7-8e52-46e8-9bca-cb6b470e42fa" providerId="ADAL" clId="{3D300D48-239B-2141-9FF7-9F107927D71E}" dt="2023-11-18T14:05:53.323" v="10098" actId="1038"/>
          <ac:spMkLst>
            <pc:docMk/>
            <pc:sldMk cId="2427145054" sldId="263"/>
            <ac:spMk id="31" creationId="{0EDB1597-6DBD-3739-00A7-5933AF1E5288}"/>
          </ac:spMkLst>
        </pc:spChg>
        <pc:spChg chg="add mod topLvl">
          <ac:chgData name="三田 深愛" userId="06f75ae7-8e52-46e8-9bca-cb6b470e42fa" providerId="ADAL" clId="{3D300D48-239B-2141-9FF7-9F107927D71E}" dt="2023-11-18T14:03:01.285" v="9754" actId="1038"/>
          <ac:spMkLst>
            <pc:docMk/>
            <pc:sldMk cId="2427145054" sldId="263"/>
            <ac:spMk id="32" creationId="{1EE72B27-D846-74B0-8F82-527781FC3F26}"/>
          </ac:spMkLst>
        </pc:spChg>
        <pc:spChg chg="add mod topLvl">
          <ac:chgData name="三田 深愛" userId="06f75ae7-8e52-46e8-9bca-cb6b470e42fa" providerId="ADAL" clId="{3D300D48-239B-2141-9FF7-9F107927D71E}" dt="2023-11-18T14:03:06.144" v="9765" actId="1038"/>
          <ac:spMkLst>
            <pc:docMk/>
            <pc:sldMk cId="2427145054" sldId="263"/>
            <ac:spMk id="34" creationId="{6EE3E698-6900-21C0-EB7E-153E38FFC2A8}"/>
          </ac:spMkLst>
        </pc:spChg>
        <pc:spChg chg="add mod">
          <ac:chgData name="三田 深愛" userId="06f75ae7-8e52-46e8-9bca-cb6b470e42fa" providerId="ADAL" clId="{3D300D48-239B-2141-9FF7-9F107927D71E}" dt="2023-11-18T14:06:06.853" v="10122" actId="1038"/>
          <ac:spMkLst>
            <pc:docMk/>
            <pc:sldMk cId="2427145054" sldId="263"/>
            <ac:spMk id="35" creationId="{52949795-6EF2-5B37-B25E-2FC28A995D94}"/>
          </ac:spMkLst>
        </pc:spChg>
        <pc:spChg chg="add mod topLvl">
          <ac:chgData name="三田 深愛" userId="06f75ae7-8e52-46e8-9bca-cb6b470e42fa" providerId="ADAL" clId="{3D300D48-239B-2141-9FF7-9F107927D71E}" dt="2023-11-18T14:03:11.456" v="9780" actId="1037"/>
          <ac:spMkLst>
            <pc:docMk/>
            <pc:sldMk cId="2427145054" sldId="263"/>
            <ac:spMk id="36" creationId="{73328B51-6C3D-4C0F-768F-272432F17F16}"/>
          </ac:spMkLst>
        </pc:spChg>
        <pc:spChg chg="add del mod ord">
          <ac:chgData name="三田 深愛" userId="06f75ae7-8e52-46e8-9bca-cb6b470e42fa" providerId="ADAL" clId="{3D300D48-239B-2141-9FF7-9F107927D71E}" dt="2023-11-19T00:50:52.763" v="13299" actId="478"/>
          <ac:spMkLst>
            <pc:docMk/>
            <pc:sldMk cId="2427145054" sldId="263"/>
            <ac:spMk id="37" creationId="{2EDB5591-4BC9-A42A-5629-C3CB411FD11A}"/>
          </ac:spMkLst>
        </pc:spChg>
        <pc:spChg chg="add del mod">
          <ac:chgData name="三田 深愛" userId="06f75ae7-8e52-46e8-9bca-cb6b470e42fa" providerId="ADAL" clId="{3D300D48-239B-2141-9FF7-9F107927D71E}" dt="2023-11-19T06:51:18.399" v="13919" actId="478"/>
          <ac:spMkLst>
            <pc:docMk/>
            <pc:sldMk cId="2427145054" sldId="263"/>
            <ac:spMk id="37" creationId="{32547D51-678C-8E7D-97E8-BE20F2C388F3}"/>
          </ac:spMkLst>
        </pc:spChg>
        <pc:spChg chg="add mod topLvl">
          <ac:chgData name="三田 深愛" userId="06f75ae7-8e52-46e8-9bca-cb6b470e42fa" providerId="ADAL" clId="{3D300D48-239B-2141-9FF7-9F107927D71E}" dt="2023-11-18T14:03:19.080" v="9800" actId="1038"/>
          <ac:spMkLst>
            <pc:docMk/>
            <pc:sldMk cId="2427145054" sldId="263"/>
            <ac:spMk id="38" creationId="{8253F7DA-0A09-D8D4-B112-FDCDB6BDB448}"/>
          </ac:spMkLst>
        </pc:spChg>
        <pc:spChg chg="add mod">
          <ac:chgData name="三田 深愛" userId="06f75ae7-8e52-46e8-9bca-cb6b470e42fa" providerId="ADAL" clId="{3D300D48-239B-2141-9FF7-9F107927D71E}" dt="2023-11-18T14:06:49.012" v="10159" actId="1038"/>
          <ac:spMkLst>
            <pc:docMk/>
            <pc:sldMk cId="2427145054" sldId="263"/>
            <ac:spMk id="39" creationId="{61B87EFB-4707-AF82-E397-F13F79EF4A5D}"/>
          </ac:spMkLst>
        </pc:spChg>
        <pc:spChg chg="add mod topLvl">
          <ac:chgData name="三田 深愛" userId="06f75ae7-8e52-46e8-9bca-cb6b470e42fa" providerId="ADAL" clId="{3D300D48-239B-2141-9FF7-9F107927D71E}" dt="2023-11-18T14:03:23.921" v="9814" actId="1038"/>
          <ac:spMkLst>
            <pc:docMk/>
            <pc:sldMk cId="2427145054" sldId="263"/>
            <ac:spMk id="40" creationId="{E2B6A512-279E-F3D6-9D5D-2342104E28FE}"/>
          </ac:spMkLst>
        </pc:spChg>
        <pc:spChg chg="add mod topLvl">
          <ac:chgData name="三田 深愛" userId="06f75ae7-8e52-46e8-9bca-cb6b470e42fa" providerId="ADAL" clId="{3D300D48-239B-2141-9FF7-9F107927D71E}" dt="2023-11-18T14:03:28.467" v="9828" actId="1038"/>
          <ac:spMkLst>
            <pc:docMk/>
            <pc:sldMk cId="2427145054" sldId="263"/>
            <ac:spMk id="42" creationId="{1AF12A7E-C53F-2125-9419-470E6E955678}"/>
          </ac:spMkLst>
        </pc:spChg>
        <pc:spChg chg="add del mod">
          <ac:chgData name="三田 深愛" userId="06f75ae7-8e52-46e8-9bca-cb6b470e42fa" providerId="ADAL" clId="{3D300D48-239B-2141-9FF7-9F107927D71E}" dt="2023-11-19T06:35:52.015" v="13637" actId="478"/>
          <ac:spMkLst>
            <pc:docMk/>
            <pc:sldMk cId="2427145054" sldId="263"/>
            <ac:spMk id="43" creationId="{377D1ACF-2400-9140-D1B2-3A5EF61B482D}"/>
          </ac:spMkLst>
        </pc:spChg>
        <pc:spChg chg="add del mod ord">
          <ac:chgData name="三田 深愛" userId="06f75ae7-8e52-46e8-9bca-cb6b470e42fa" providerId="ADAL" clId="{3D300D48-239B-2141-9FF7-9F107927D71E}" dt="2023-11-19T00:51:08.678" v="13302" actId="478"/>
          <ac:spMkLst>
            <pc:docMk/>
            <pc:sldMk cId="2427145054" sldId="263"/>
            <ac:spMk id="43" creationId="{3B2EBA8A-B859-A610-277D-2CA5D82BB350}"/>
          </ac:spMkLst>
        </pc:spChg>
        <pc:spChg chg="add del mod">
          <ac:chgData name="三田 深愛" userId="06f75ae7-8e52-46e8-9bca-cb6b470e42fa" providerId="ADAL" clId="{3D300D48-239B-2141-9FF7-9F107927D71E}" dt="2023-11-18T14:06:21.252" v="10124" actId="478"/>
          <ac:spMkLst>
            <pc:docMk/>
            <pc:sldMk cId="2427145054" sldId="263"/>
            <ac:spMk id="43" creationId="{CDDB2299-9C8B-6E89-D758-1F7873D88D0E}"/>
          </ac:spMkLst>
        </pc:spChg>
        <pc:spChg chg="add mod topLvl">
          <ac:chgData name="三田 深愛" userId="06f75ae7-8e52-46e8-9bca-cb6b470e42fa" providerId="ADAL" clId="{3D300D48-239B-2141-9FF7-9F107927D71E}" dt="2023-11-18T14:03:33.103" v="9840" actId="1038"/>
          <ac:spMkLst>
            <pc:docMk/>
            <pc:sldMk cId="2427145054" sldId="263"/>
            <ac:spMk id="44" creationId="{27987A41-FAE7-6EFD-B80D-5EAFDEACEB23}"/>
          </ac:spMkLst>
        </pc:spChg>
        <pc:spChg chg="add mod">
          <ac:chgData name="三田 深愛" userId="06f75ae7-8e52-46e8-9bca-cb6b470e42fa" providerId="ADAL" clId="{3D300D48-239B-2141-9FF7-9F107927D71E}" dt="2023-11-18T14:06:52.466" v="10166" actId="1037"/>
          <ac:spMkLst>
            <pc:docMk/>
            <pc:sldMk cId="2427145054" sldId="263"/>
            <ac:spMk id="46" creationId="{90942049-EB19-A4B4-2C2F-9B5AC9FD4AFD}"/>
          </ac:spMkLst>
        </pc:spChg>
        <pc:spChg chg="add mod topLvl">
          <ac:chgData name="三田 深愛" userId="06f75ae7-8e52-46e8-9bca-cb6b470e42fa" providerId="ADAL" clId="{3D300D48-239B-2141-9FF7-9F107927D71E}" dt="2023-11-18T11:46:58.158" v="7936" actId="165"/>
          <ac:spMkLst>
            <pc:docMk/>
            <pc:sldMk cId="2427145054" sldId="263"/>
            <ac:spMk id="47" creationId="{87394C30-7FCF-8A76-BB11-6F9EA6AD4316}"/>
          </ac:spMkLst>
        </pc:spChg>
        <pc:spChg chg="add mod">
          <ac:chgData name="三田 深愛" userId="06f75ae7-8e52-46e8-9bca-cb6b470e42fa" providerId="ADAL" clId="{3D300D48-239B-2141-9FF7-9F107927D71E}" dt="2023-11-19T06:51:50.147" v="13942" actId="1036"/>
          <ac:spMkLst>
            <pc:docMk/>
            <pc:sldMk cId="2427145054" sldId="263"/>
            <ac:spMk id="50" creationId="{ED23174D-3F81-A2E7-17F7-C67E8ABC8872}"/>
          </ac:spMkLst>
        </pc:spChg>
        <pc:spChg chg="add mod">
          <ac:chgData name="三田 深愛" userId="06f75ae7-8e52-46e8-9bca-cb6b470e42fa" providerId="ADAL" clId="{3D300D48-239B-2141-9FF7-9F107927D71E}" dt="2023-11-18T14:04:16.350" v="9854" actId="1038"/>
          <ac:spMkLst>
            <pc:docMk/>
            <pc:sldMk cId="2427145054" sldId="263"/>
            <ac:spMk id="51" creationId="{2820780B-79CF-3719-FC26-6923BEF34887}"/>
          </ac:spMkLst>
        </pc:spChg>
        <pc:spChg chg="add mod">
          <ac:chgData name="三田 深愛" userId="06f75ae7-8e52-46e8-9bca-cb6b470e42fa" providerId="ADAL" clId="{3D300D48-239B-2141-9FF7-9F107927D71E}" dt="2023-11-18T14:07:01.283" v="10191" actId="1037"/>
          <ac:spMkLst>
            <pc:docMk/>
            <pc:sldMk cId="2427145054" sldId="263"/>
            <ac:spMk id="52" creationId="{8D8CC6D5-D7CD-4517-6CC2-44F52C685AC2}"/>
          </ac:spMkLst>
        </pc:spChg>
        <pc:spChg chg="add mod">
          <ac:chgData name="三田 深愛" userId="06f75ae7-8e52-46e8-9bca-cb6b470e42fa" providerId="ADAL" clId="{3D300D48-239B-2141-9FF7-9F107927D71E}" dt="2023-11-18T14:04:22.109" v="9869" actId="1037"/>
          <ac:spMkLst>
            <pc:docMk/>
            <pc:sldMk cId="2427145054" sldId="263"/>
            <ac:spMk id="53" creationId="{E55D65B5-F358-1957-3A26-6013640B43EB}"/>
          </ac:spMkLst>
        </pc:spChg>
        <pc:spChg chg="add mod">
          <ac:chgData name="三田 深愛" userId="06f75ae7-8e52-46e8-9bca-cb6b470e42fa" providerId="ADAL" clId="{3D300D48-239B-2141-9FF7-9F107927D71E}" dt="2023-11-18T14:04:28.067" v="9882" actId="1038"/>
          <ac:spMkLst>
            <pc:docMk/>
            <pc:sldMk cId="2427145054" sldId="263"/>
            <ac:spMk id="55" creationId="{10CC965C-EF22-FB2A-C9B7-E46239797D7B}"/>
          </ac:spMkLst>
        </pc:spChg>
        <pc:spChg chg="add mod">
          <ac:chgData name="三田 深愛" userId="06f75ae7-8e52-46e8-9bca-cb6b470e42fa" providerId="ADAL" clId="{3D300D48-239B-2141-9FF7-9F107927D71E}" dt="2023-11-18T14:04:33.690" v="9895" actId="1038"/>
          <ac:spMkLst>
            <pc:docMk/>
            <pc:sldMk cId="2427145054" sldId="263"/>
            <ac:spMk id="57" creationId="{DCDFE4E1-947F-639C-4C71-44F936A4C907}"/>
          </ac:spMkLst>
        </pc:spChg>
        <pc:spChg chg="add mod">
          <ac:chgData name="三田 深愛" userId="06f75ae7-8e52-46e8-9bca-cb6b470e42fa" providerId="ADAL" clId="{3D300D48-239B-2141-9FF7-9F107927D71E}" dt="2023-11-19T06:52:29.658" v="13952" actId="1036"/>
          <ac:spMkLst>
            <pc:docMk/>
            <pc:sldMk cId="2427145054" sldId="263"/>
            <ac:spMk id="58" creationId="{ED607295-BDC7-CCA0-5607-5A68D616ABF4}"/>
          </ac:spMkLst>
        </pc:spChg>
        <pc:spChg chg="add mod">
          <ac:chgData name="三田 深愛" userId="06f75ae7-8e52-46e8-9bca-cb6b470e42fa" providerId="ADAL" clId="{3D300D48-239B-2141-9FF7-9F107927D71E}" dt="2023-11-18T14:04:38.388" v="9904" actId="1038"/>
          <ac:spMkLst>
            <pc:docMk/>
            <pc:sldMk cId="2427145054" sldId="263"/>
            <ac:spMk id="59" creationId="{F45BEFB2-66A0-BE46-6DF3-9B7FDE18576C}"/>
          </ac:spMkLst>
        </pc:spChg>
        <pc:spChg chg="add mod">
          <ac:chgData name="三田 深愛" userId="06f75ae7-8e52-46e8-9bca-cb6b470e42fa" providerId="ADAL" clId="{3D300D48-239B-2141-9FF7-9F107927D71E}" dt="2023-11-18T14:09:06.277" v="10306" actId="1038"/>
          <ac:spMkLst>
            <pc:docMk/>
            <pc:sldMk cId="2427145054" sldId="263"/>
            <ac:spMk id="60" creationId="{334B841B-927E-481E-B606-08BB7D8E99B9}"/>
          </ac:spMkLst>
        </pc:spChg>
        <pc:spChg chg="add mod">
          <ac:chgData name="三田 深愛" userId="06f75ae7-8e52-46e8-9bca-cb6b470e42fa" providerId="ADAL" clId="{3D300D48-239B-2141-9FF7-9F107927D71E}" dt="2023-11-18T14:04:44.743" v="9916" actId="1037"/>
          <ac:spMkLst>
            <pc:docMk/>
            <pc:sldMk cId="2427145054" sldId="263"/>
            <ac:spMk id="61" creationId="{FE939640-4BBB-8FC1-3916-6D6B90F4D1F1}"/>
          </ac:spMkLst>
        </pc:spChg>
        <pc:spChg chg="add mod">
          <ac:chgData name="三田 深愛" userId="06f75ae7-8e52-46e8-9bca-cb6b470e42fa" providerId="ADAL" clId="{3D300D48-239B-2141-9FF7-9F107927D71E}" dt="2023-11-18T14:04:49.750" v="9927" actId="1037"/>
          <ac:spMkLst>
            <pc:docMk/>
            <pc:sldMk cId="2427145054" sldId="263"/>
            <ac:spMk id="63" creationId="{CD2CA593-EA81-8211-7861-E243AB7550DE}"/>
          </ac:spMkLst>
        </pc:spChg>
        <pc:spChg chg="add mod">
          <ac:chgData name="三田 深愛" userId="06f75ae7-8e52-46e8-9bca-cb6b470e42fa" providerId="ADAL" clId="{3D300D48-239B-2141-9FF7-9F107927D71E}" dt="2023-11-18T14:09:12.938" v="10317" actId="1038"/>
          <ac:spMkLst>
            <pc:docMk/>
            <pc:sldMk cId="2427145054" sldId="263"/>
            <ac:spMk id="64" creationId="{F3D1201B-604E-10B9-5748-92428E9A06FB}"/>
          </ac:spMkLst>
        </pc:spChg>
        <pc:spChg chg="add mod">
          <ac:chgData name="三田 深愛" userId="06f75ae7-8e52-46e8-9bca-cb6b470e42fa" providerId="ADAL" clId="{3D300D48-239B-2141-9FF7-9F107927D71E}" dt="2023-11-18T14:04:55.251" v="9947" actId="1038"/>
          <ac:spMkLst>
            <pc:docMk/>
            <pc:sldMk cId="2427145054" sldId="263"/>
            <ac:spMk id="65" creationId="{8F812E48-E5CE-CF86-FDED-618A92A26930}"/>
          </ac:spMkLst>
        </pc:spChg>
        <pc:spChg chg="add mod">
          <ac:chgData name="三田 深愛" userId="06f75ae7-8e52-46e8-9bca-cb6b470e42fa" providerId="ADAL" clId="{3D300D48-239B-2141-9FF7-9F107927D71E}" dt="2023-11-18T14:05:00.870" v="9962" actId="1038"/>
          <ac:spMkLst>
            <pc:docMk/>
            <pc:sldMk cId="2427145054" sldId="263"/>
            <ac:spMk id="67" creationId="{510C05F7-D308-64F0-3ABD-4CD5C1EBB90C}"/>
          </ac:spMkLst>
        </pc:spChg>
        <pc:spChg chg="add mod">
          <ac:chgData name="三田 深愛" userId="06f75ae7-8e52-46e8-9bca-cb6b470e42fa" providerId="ADAL" clId="{3D300D48-239B-2141-9FF7-9F107927D71E}" dt="2023-11-18T14:09:18.223" v="10331" actId="1037"/>
          <ac:spMkLst>
            <pc:docMk/>
            <pc:sldMk cId="2427145054" sldId="263"/>
            <ac:spMk id="68" creationId="{87BC7888-54AC-3306-DB9A-F70970E49E52}"/>
          </ac:spMkLst>
        </pc:spChg>
        <pc:spChg chg="add mod">
          <ac:chgData name="三田 深愛" userId="06f75ae7-8e52-46e8-9bca-cb6b470e42fa" providerId="ADAL" clId="{3D300D48-239B-2141-9FF7-9F107927D71E}" dt="2023-11-18T14:05:23.916" v="10020" actId="1038"/>
          <ac:spMkLst>
            <pc:docMk/>
            <pc:sldMk cId="2427145054" sldId="263"/>
            <ac:spMk id="69" creationId="{8666E601-6FC5-7CE7-15AE-CC7E758A8807}"/>
          </ac:spMkLst>
        </pc:spChg>
        <pc:spChg chg="add mod">
          <ac:chgData name="三田 深愛" userId="06f75ae7-8e52-46e8-9bca-cb6b470e42fa" providerId="ADAL" clId="{3D300D48-239B-2141-9FF7-9F107927D71E}" dt="2023-11-18T14:09:25.471" v="10345" actId="1038"/>
          <ac:spMkLst>
            <pc:docMk/>
            <pc:sldMk cId="2427145054" sldId="263"/>
            <ac:spMk id="71" creationId="{4C4E6F75-4ACE-4C41-DA07-036D9B265B36}"/>
          </ac:spMkLst>
        </pc:spChg>
        <pc:spChg chg="add mod">
          <ac:chgData name="三田 深愛" userId="06f75ae7-8e52-46e8-9bca-cb6b470e42fa" providerId="ADAL" clId="{3D300D48-239B-2141-9FF7-9F107927D71E}" dt="2023-11-18T14:09:32.055" v="10363" actId="1037"/>
          <ac:spMkLst>
            <pc:docMk/>
            <pc:sldMk cId="2427145054" sldId="263"/>
            <ac:spMk id="73" creationId="{48622680-0E3F-EEE7-F6EA-553A864C416F}"/>
          </ac:spMkLst>
        </pc:spChg>
        <pc:spChg chg="add mod">
          <ac:chgData name="三田 深愛" userId="06f75ae7-8e52-46e8-9bca-cb6b470e42fa" providerId="ADAL" clId="{3D300D48-239B-2141-9FF7-9F107927D71E}" dt="2023-11-18T14:09:39.318" v="10377" actId="1037"/>
          <ac:spMkLst>
            <pc:docMk/>
            <pc:sldMk cId="2427145054" sldId="263"/>
            <ac:spMk id="75" creationId="{3043D51D-6A78-4128-5454-8E82D514B16B}"/>
          </ac:spMkLst>
        </pc:spChg>
        <pc:spChg chg="add del mod">
          <ac:chgData name="三田 深愛" userId="06f75ae7-8e52-46e8-9bca-cb6b470e42fa" providerId="ADAL" clId="{3D300D48-239B-2141-9FF7-9F107927D71E}" dt="2023-11-18T14:09:43.646" v="10378" actId="478"/>
          <ac:spMkLst>
            <pc:docMk/>
            <pc:sldMk cId="2427145054" sldId="263"/>
            <ac:spMk id="77" creationId="{BD5572F7-8819-604B-096F-3FFD6A475806}"/>
          </ac:spMkLst>
        </pc:spChg>
        <pc:spChg chg="add mod">
          <ac:chgData name="三田 深愛" userId="06f75ae7-8e52-46e8-9bca-cb6b470e42fa" providerId="ADAL" clId="{3D300D48-239B-2141-9FF7-9F107927D71E}" dt="2023-11-18T14:09:57.139" v="10389" actId="1037"/>
          <ac:spMkLst>
            <pc:docMk/>
            <pc:sldMk cId="2427145054" sldId="263"/>
            <ac:spMk id="79" creationId="{D928D018-1B58-E222-D3DD-97F94C3027D7}"/>
          </ac:spMkLst>
        </pc:spChg>
        <pc:spChg chg="add mod">
          <ac:chgData name="三田 深愛" userId="06f75ae7-8e52-46e8-9bca-cb6b470e42fa" providerId="ADAL" clId="{3D300D48-239B-2141-9FF7-9F107927D71E}" dt="2023-11-18T14:10:14.416" v="10413" actId="1038"/>
          <ac:spMkLst>
            <pc:docMk/>
            <pc:sldMk cId="2427145054" sldId="263"/>
            <ac:spMk id="81" creationId="{A6E8893F-D429-F31A-FFCF-BE1BA9A60A87}"/>
          </ac:spMkLst>
        </pc:spChg>
        <pc:spChg chg="add mod">
          <ac:chgData name="三田 深愛" userId="06f75ae7-8e52-46e8-9bca-cb6b470e42fa" providerId="ADAL" clId="{3D300D48-239B-2141-9FF7-9F107927D71E}" dt="2023-11-18T14:10:19.620" v="10423" actId="1038"/>
          <ac:spMkLst>
            <pc:docMk/>
            <pc:sldMk cId="2427145054" sldId="263"/>
            <ac:spMk id="83" creationId="{8F8232AF-35D1-772E-29B1-C1D61F5CA50F}"/>
          </ac:spMkLst>
        </pc:spChg>
        <pc:spChg chg="add mod">
          <ac:chgData name="三田 深愛" userId="06f75ae7-8e52-46e8-9bca-cb6b470e42fa" providerId="ADAL" clId="{3D300D48-239B-2141-9FF7-9F107927D71E}" dt="2023-11-18T14:10:53.374" v="10469" actId="1038"/>
          <ac:spMkLst>
            <pc:docMk/>
            <pc:sldMk cId="2427145054" sldId="263"/>
            <ac:spMk id="85" creationId="{37AB620A-363E-718E-096F-EDA08743C287}"/>
          </ac:spMkLst>
        </pc:spChg>
        <pc:spChg chg="add mod">
          <ac:chgData name="三田 深愛" userId="06f75ae7-8e52-46e8-9bca-cb6b470e42fa" providerId="ADAL" clId="{3D300D48-239B-2141-9FF7-9F107927D71E}" dt="2023-11-18T14:10:42.420" v="10447" actId="1037"/>
          <ac:spMkLst>
            <pc:docMk/>
            <pc:sldMk cId="2427145054" sldId="263"/>
            <ac:spMk id="87" creationId="{E4C2CB97-4805-AA13-EF99-30F603ABE3F1}"/>
          </ac:spMkLst>
        </pc:spChg>
        <pc:spChg chg="add mod">
          <ac:chgData name="三田 深愛" userId="06f75ae7-8e52-46e8-9bca-cb6b470e42fa" providerId="ADAL" clId="{3D300D48-239B-2141-9FF7-9F107927D71E}" dt="2023-11-18T14:11:13.754" v="10491" actId="1037"/>
          <ac:spMkLst>
            <pc:docMk/>
            <pc:sldMk cId="2427145054" sldId="263"/>
            <ac:spMk id="89" creationId="{E48A24D4-624C-27BA-9DF2-D95C6831DB03}"/>
          </ac:spMkLst>
        </pc:spChg>
        <pc:spChg chg="add mod">
          <ac:chgData name="三田 深愛" userId="06f75ae7-8e52-46e8-9bca-cb6b470e42fa" providerId="ADAL" clId="{3D300D48-239B-2141-9FF7-9F107927D71E}" dt="2023-11-18T14:11:30.613" v="10495" actId="1037"/>
          <ac:spMkLst>
            <pc:docMk/>
            <pc:sldMk cId="2427145054" sldId="263"/>
            <ac:spMk id="91" creationId="{C0661DAF-C94E-4822-CF5C-2D1B286C2178}"/>
          </ac:spMkLst>
        </pc:spChg>
        <pc:spChg chg="add mod">
          <ac:chgData name="三田 深愛" userId="06f75ae7-8e52-46e8-9bca-cb6b470e42fa" providerId="ADAL" clId="{3D300D48-239B-2141-9FF7-9F107927D71E}" dt="2023-11-18T14:11:48.658" v="10510" actId="1038"/>
          <ac:spMkLst>
            <pc:docMk/>
            <pc:sldMk cId="2427145054" sldId="263"/>
            <ac:spMk id="93" creationId="{457D553B-4A1E-3132-63F6-4FB5A53BA0B9}"/>
          </ac:spMkLst>
        </pc:spChg>
        <pc:spChg chg="add mod">
          <ac:chgData name="三田 深愛" userId="06f75ae7-8e52-46e8-9bca-cb6b470e42fa" providerId="ADAL" clId="{3D300D48-239B-2141-9FF7-9F107927D71E}" dt="2023-11-18T14:12:18.565" v="10543" actId="20577"/>
          <ac:spMkLst>
            <pc:docMk/>
            <pc:sldMk cId="2427145054" sldId="263"/>
            <ac:spMk id="95" creationId="{6115A0B1-B64D-D77C-9C87-186B93B1F17A}"/>
          </ac:spMkLst>
        </pc:spChg>
        <pc:spChg chg="add mod">
          <ac:chgData name="三田 深愛" userId="06f75ae7-8e52-46e8-9bca-cb6b470e42fa" providerId="ADAL" clId="{3D300D48-239B-2141-9FF7-9F107927D71E}" dt="2023-11-18T14:12:32.961" v="10550" actId="1037"/>
          <ac:spMkLst>
            <pc:docMk/>
            <pc:sldMk cId="2427145054" sldId="263"/>
            <ac:spMk id="97" creationId="{89580C48-9ECF-CBDB-9D82-947D54CD1263}"/>
          </ac:spMkLst>
        </pc:spChg>
        <pc:spChg chg="add mod">
          <ac:chgData name="三田 深愛" userId="06f75ae7-8e52-46e8-9bca-cb6b470e42fa" providerId="ADAL" clId="{3D300D48-239B-2141-9FF7-9F107927D71E}" dt="2023-11-18T14:12:54.646" v="10580" actId="1037"/>
          <ac:spMkLst>
            <pc:docMk/>
            <pc:sldMk cId="2427145054" sldId="263"/>
            <ac:spMk id="99" creationId="{53ED62C4-8A7C-1A19-B5A3-24A27617A77A}"/>
          </ac:spMkLst>
        </pc:spChg>
        <pc:spChg chg="add mod">
          <ac:chgData name="三田 深愛" userId="06f75ae7-8e52-46e8-9bca-cb6b470e42fa" providerId="ADAL" clId="{3D300D48-239B-2141-9FF7-9F107927D71E}" dt="2023-11-18T14:13:29.293" v="10602" actId="1037"/>
          <ac:spMkLst>
            <pc:docMk/>
            <pc:sldMk cId="2427145054" sldId="263"/>
            <ac:spMk id="101" creationId="{F69EF2DA-C0D4-A268-0675-81B7CD2FD7B0}"/>
          </ac:spMkLst>
        </pc:spChg>
        <pc:spChg chg="add mod">
          <ac:chgData name="三田 深愛" userId="06f75ae7-8e52-46e8-9bca-cb6b470e42fa" providerId="ADAL" clId="{3D300D48-239B-2141-9FF7-9F107927D71E}" dt="2023-11-18T14:13:45.755" v="10619" actId="1038"/>
          <ac:spMkLst>
            <pc:docMk/>
            <pc:sldMk cId="2427145054" sldId="263"/>
            <ac:spMk id="103" creationId="{87A7ACDB-8F4D-C3E6-F76E-E7AD3D4C489A}"/>
          </ac:spMkLst>
        </pc:spChg>
        <pc:grpChg chg="add del">
          <ac:chgData name="三田 深愛" userId="06f75ae7-8e52-46e8-9bca-cb6b470e42fa" providerId="ADAL" clId="{3D300D48-239B-2141-9FF7-9F107927D71E}" dt="2023-11-18T11:46:58.158" v="7936" actId="165"/>
          <ac:grpSpMkLst>
            <pc:docMk/>
            <pc:sldMk cId="2427145054" sldId="263"/>
            <ac:grpSpMk id="45" creationId="{4E497656-50B4-7AEB-098F-D8808A8DD09C}"/>
          </ac:grpSpMkLst>
        </pc:grpChg>
        <pc:grpChg chg="add">
          <ac:chgData name="三田 深愛" userId="06f75ae7-8e52-46e8-9bca-cb6b470e42fa" providerId="ADAL" clId="{3D300D48-239B-2141-9FF7-9F107927D71E}" dt="2023-11-18T11:47:09.908" v="7937" actId="164"/>
          <ac:grpSpMkLst>
            <pc:docMk/>
            <pc:sldMk cId="2427145054" sldId="263"/>
            <ac:grpSpMk id="48" creationId="{25BC115F-BD56-FC54-FB0C-AD740DE0413E}"/>
          </ac:grpSpMkLst>
        </pc:grpChg>
        <pc:grpChg chg="add mod">
          <ac:chgData name="三田 深愛" userId="06f75ae7-8e52-46e8-9bca-cb6b470e42fa" providerId="ADAL" clId="{3D300D48-239B-2141-9FF7-9F107927D71E}" dt="2023-11-19T06:34:50.382" v="13630" actId="1076"/>
          <ac:grpSpMkLst>
            <pc:docMk/>
            <pc:sldMk cId="2427145054" sldId="263"/>
            <ac:grpSpMk id="49" creationId="{BBE4BC93-5FD0-2517-21DC-9C068BCD2797}"/>
          </ac:grpSpMkLst>
        </pc:grpChg>
        <pc:grpChg chg="add mod">
          <ac:chgData name="三田 深愛" userId="06f75ae7-8e52-46e8-9bca-cb6b470e42fa" providerId="ADAL" clId="{3D300D48-239B-2141-9FF7-9F107927D71E}" dt="2023-11-19T06:35:28.424" v="13633" actId="1076"/>
          <ac:grpSpMkLst>
            <pc:docMk/>
            <pc:sldMk cId="2427145054" sldId="263"/>
            <ac:grpSpMk id="54" creationId="{2D4CC599-110A-8D3F-D9ED-5BE5A85A6848}"/>
          </ac:grpSpMkLst>
        </pc:grpChg>
        <pc:grpChg chg="add mod">
          <ac:chgData name="三田 深愛" userId="06f75ae7-8e52-46e8-9bca-cb6b470e42fa" providerId="ADAL" clId="{3D300D48-239B-2141-9FF7-9F107927D71E}" dt="2023-11-19T06:36:23.042" v="13640" actId="1076"/>
          <ac:grpSpMkLst>
            <pc:docMk/>
            <pc:sldMk cId="2427145054" sldId="263"/>
            <ac:grpSpMk id="104" creationId="{E7FD3DA1-19A0-D8F0-B234-77207A552E58}"/>
          </ac:grpSpMkLst>
        </pc:grpChg>
        <pc:picChg chg="add mod">
          <ac:chgData name="三田 深愛" userId="06f75ae7-8e52-46e8-9bca-cb6b470e42fa" providerId="ADAL" clId="{3D300D48-239B-2141-9FF7-9F107927D71E}" dt="2023-11-19T06:51:56.933" v="13943" actId="1076"/>
          <ac:picMkLst>
            <pc:docMk/>
            <pc:sldMk cId="2427145054" sldId="263"/>
            <ac:picMk id="4" creationId="{7DF808FB-A152-D2D9-1B53-C1AD7AFDC57F}"/>
          </ac:picMkLst>
        </pc:picChg>
        <pc:picChg chg="add mod">
          <ac:chgData name="三田 深愛" userId="06f75ae7-8e52-46e8-9bca-cb6b470e42fa" providerId="ADAL" clId="{3D300D48-239B-2141-9FF7-9F107927D71E}" dt="2023-11-19T06:52:37.924" v="13956" actId="1037"/>
          <ac:picMkLst>
            <pc:docMk/>
            <pc:sldMk cId="2427145054" sldId="263"/>
            <ac:picMk id="17" creationId="{A038B9C0-E046-3DDE-3CF1-B247B04B5BE9}"/>
          </ac:picMkLst>
        </pc:picChg>
        <pc:cxnChg chg="add del mod">
          <ac:chgData name="三田 深愛" userId="06f75ae7-8e52-46e8-9bca-cb6b470e42fa" providerId="ADAL" clId="{3D300D48-239B-2141-9FF7-9F107927D71E}" dt="2023-11-19T01:13:47.234" v="13371" actId="478"/>
          <ac:cxnSpMkLst>
            <pc:docMk/>
            <pc:sldMk cId="2427145054" sldId="263"/>
            <ac:cxnSpMk id="33" creationId="{7524AA14-A980-E77F-A3FE-867B86537CE3}"/>
          </ac:cxnSpMkLst>
        </pc:cxnChg>
        <pc:cxnChg chg="add del mod">
          <ac:chgData name="三田 深愛" userId="06f75ae7-8e52-46e8-9bca-cb6b470e42fa" providerId="ADAL" clId="{3D300D48-239B-2141-9FF7-9F107927D71E}" dt="2023-11-19T06:33:59.921" v="13621" actId="478"/>
          <ac:cxnSpMkLst>
            <pc:docMk/>
            <pc:sldMk cId="2427145054" sldId="263"/>
            <ac:cxnSpMk id="76" creationId="{00AAF9CA-1DDD-2BCA-C8BE-1DBBB5197E15}"/>
          </ac:cxnSpMkLst>
        </pc:cxnChg>
        <pc:cxnChg chg="add del mod">
          <ac:chgData name="三田 深愛" userId="06f75ae7-8e52-46e8-9bca-cb6b470e42fa" providerId="ADAL" clId="{3D300D48-239B-2141-9FF7-9F107927D71E}" dt="2023-11-19T06:35:36.903" v="13634" actId="478"/>
          <ac:cxnSpMkLst>
            <pc:docMk/>
            <pc:sldMk cId="2427145054" sldId="263"/>
            <ac:cxnSpMk id="78" creationId="{7532ECBD-AE42-B34D-DB05-8EA14F42CB1F}"/>
          </ac:cxnSpMkLst>
        </pc:cxnChg>
      </pc:sldChg>
      <pc:sldChg chg="addSp delSp modSp mod">
        <pc:chgData name="三田 深愛" userId="06f75ae7-8e52-46e8-9bca-cb6b470e42fa" providerId="ADAL" clId="{3D300D48-239B-2141-9FF7-9F107927D71E}" dt="2023-11-19T06:49:56.670" v="13918" actId="1076"/>
        <pc:sldMkLst>
          <pc:docMk/>
          <pc:sldMk cId="3701134365" sldId="264"/>
        </pc:sldMkLst>
        <pc:spChg chg="mod">
          <ac:chgData name="三田 深愛" userId="06f75ae7-8e52-46e8-9bca-cb6b470e42fa" providerId="ADAL" clId="{3D300D48-239B-2141-9FF7-9F107927D71E}" dt="2023-11-18T13:57:10.442" v="9375" actId="1076"/>
          <ac:spMkLst>
            <pc:docMk/>
            <pc:sldMk cId="3701134365" sldId="264"/>
            <ac:spMk id="7" creationId="{EAF46B44-B408-6772-FDC1-E5CE018A20EA}"/>
          </ac:spMkLst>
        </pc:spChg>
        <pc:spChg chg="add mod">
          <ac:chgData name="三田 深愛" userId="06f75ae7-8e52-46e8-9bca-cb6b470e42fa" providerId="ADAL" clId="{3D300D48-239B-2141-9FF7-9F107927D71E}" dt="2023-11-18T13:47:58.500" v="9071" actId="1037"/>
          <ac:spMkLst>
            <pc:docMk/>
            <pc:sldMk cId="3701134365" sldId="264"/>
            <ac:spMk id="9" creationId="{0E296C7B-23B1-97EE-CCF3-C5497F05BD70}"/>
          </ac:spMkLst>
        </pc:spChg>
        <pc:spChg chg="add mod">
          <ac:chgData name="三田 深愛" userId="06f75ae7-8e52-46e8-9bca-cb6b470e42fa" providerId="ADAL" clId="{3D300D48-239B-2141-9FF7-9F107927D71E}" dt="2023-11-18T13:47:39.125" v="9056" actId="1038"/>
          <ac:spMkLst>
            <pc:docMk/>
            <pc:sldMk cId="3701134365" sldId="264"/>
            <ac:spMk id="10" creationId="{52C9F835-8AE0-14D3-F245-688EC64883E5}"/>
          </ac:spMkLst>
        </pc:spChg>
        <pc:spChg chg="add mod">
          <ac:chgData name="三田 深愛" userId="06f75ae7-8e52-46e8-9bca-cb6b470e42fa" providerId="ADAL" clId="{3D300D48-239B-2141-9FF7-9F107927D71E}" dt="2023-11-18T13:48:03.826" v="9084" actId="1037"/>
          <ac:spMkLst>
            <pc:docMk/>
            <pc:sldMk cId="3701134365" sldId="264"/>
            <ac:spMk id="12" creationId="{B6EFC868-DF9E-86AA-F545-56310D0E929B}"/>
          </ac:spMkLst>
        </pc:spChg>
        <pc:spChg chg="add mod">
          <ac:chgData name="三田 深愛" userId="06f75ae7-8e52-46e8-9bca-cb6b470e42fa" providerId="ADAL" clId="{3D300D48-239B-2141-9FF7-9F107927D71E}" dt="2023-11-18T13:50:16.422" v="9152" actId="1037"/>
          <ac:spMkLst>
            <pc:docMk/>
            <pc:sldMk cId="3701134365" sldId="264"/>
            <ac:spMk id="13" creationId="{CBD1E613-4265-E64E-4EDE-BD1C58E7F2DC}"/>
          </ac:spMkLst>
        </pc:spChg>
        <pc:spChg chg="add mod">
          <ac:chgData name="三田 深愛" userId="06f75ae7-8e52-46e8-9bca-cb6b470e42fa" providerId="ADAL" clId="{3D300D48-239B-2141-9FF7-9F107927D71E}" dt="2023-11-18T13:48:22.061" v="9113" actId="20577"/>
          <ac:spMkLst>
            <pc:docMk/>
            <pc:sldMk cId="3701134365" sldId="264"/>
            <ac:spMk id="14" creationId="{58175FC5-ACEE-2248-C146-05B981801429}"/>
          </ac:spMkLst>
        </pc:spChg>
        <pc:spChg chg="add mod">
          <ac:chgData name="三田 深愛" userId="06f75ae7-8e52-46e8-9bca-cb6b470e42fa" providerId="ADAL" clId="{3D300D48-239B-2141-9FF7-9F107927D71E}" dt="2023-11-18T13:48:10.083" v="9095" actId="1037"/>
          <ac:spMkLst>
            <pc:docMk/>
            <pc:sldMk cId="3701134365" sldId="264"/>
            <ac:spMk id="16" creationId="{3F754843-AF45-C1E1-624C-EF081107958F}"/>
          </ac:spMkLst>
        </pc:spChg>
        <pc:spChg chg="add mod">
          <ac:chgData name="三田 深愛" userId="06f75ae7-8e52-46e8-9bca-cb6b470e42fa" providerId="ADAL" clId="{3D300D48-239B-2141-9FF7-9F107927D71E}" dt="2023-11-18T13:52:19.337" v="9256" actId="1038"/>
          <ac:spMkLst>
            <pc:docMk/>
            <pc:sldMk cId="3701134365" sldId="264"/>
            <ac:spMk id="17" creationId="{79BFFF5E-C1B5-F192-9378-5F398A4BEA17}"/>
          </ac:spMkLst>
        </pc:spChg>
        <pc:spChg chg="add mod">
          <ac:chgData name="三田 深愛" userId="06f75ae7-8e52-46e8-9bca-cb6b470e42fa" providerId="ADAL" clId="{3D300D48-239B-2141-9FF7-9F107927D71E}" dt="2023-11-18T11:17:22.432" v="6632" actId="1037"/>
          <ac:spMkLst>
            <pc:docMk/>
            <pc:sldMk cId="3701134365" sldId="264"/>
            <ac:spMk id="18" creationId="{9D901B02-FD1F-20F4-BED3-9E1F35F178F4}"/>
          </ac:spMkLst>
        </pc:spChg>
        <pc:spChg chg="add mod">
          <ac:chgData name="三田 深愛" userId="06f75ae7-8e52-46e8-9bca-cb6b470e42fa" providerId="ADAL" clId="{3D300D48-239B-2141-9FF7-9F107927D71E}" dt="2023-11-18T11:17:37.770" v="6647" actId="1076"/>
          <ac:spMkLst>
            <pc:docMk/>
            <pc:sldMk cId="3701134365" sldId="264"/>
            <ac:spMk id="20" creationId="{0373AEE5-977F-5E88-0817-A3310C1ADA1A}"/>
          </ac:spMkLst>
        </pc:spChg>
        <pc:spChg chg="mod">
          <ac:chgData name="三田 深愛" userId="06f75ae7-8e52-46e8-9bca-cb6b470e42fa" providerId="ADAL" clId="{3D300D48-239B-2141-9FF7-9F107927D71E}" dt="2023-11-19T06:48:49.759" v="13913" actId="20577"/>
          <ac:spMkLst>
            <pc:docMk/>
            <pc:sldMk cId="3701134365" sldId="264"/>
            <ac:spMk id="21" creationId="{DE87462C-3A94-F4DE-0A5B-72B1DCE35AB6}"/>
          </ac:spMkLst>
        </pc:spChg>
        <pc:spChg chg="add mod">
          <ac:chgData name="三田 深愛" userId="06f75ae7-8e52-46e8-9bca-cb6b470e42fa" providerId="ADAL" clId="{3D300D48-239B-2141-9FF7-9F107927D71E}" dt="2023-11-18T13:48:43.221" v="9125" actId="1037"/>
          <ac:spMkLst>
            <pc:docMk/>
            <pc:sldMk cId="3701134365" sldId="264"/>
            <ac:spMk id="22" creationId="{0BDE6D1B-6044-8894-377C-759CF5A83D7C}"/>
          </ac:spMkLst>
        </pc:spChg>
        <pc:spChg chg="del">
          <ac:chgData name="三田 深愛" userId="06f75ae7-8e52-46e8-9bca-cb6b470e42fa" providerId="ADAL" clId="{3D300D48-239B-2141-9FF7-9F107927D71E}" dt="2023-11-19T06:49:02.034" v="13914" actId="478"/>
          <ac:spMkLst>
            <pc:docMk/>
            <pc:sldMk cId="3701134365" sldId="264"/>
            <ac:spMk id="23" creationId="{40AC68CB-5814-016A-C5B4-6D8FBF78CB3A}"/>
          </ac:spMkLst>
        </pc:spChg>
        <pc:spChg chg="add mod">
          <ac:chgData name="三田 深愛" userId="06f75ae7-8e52-46e8-9bca-cb6b470e42fa" providerId="ADAL" clId="{3D300D48-239B-2141-9FF7-9F107927D71E}" dt="2023-11-18T11:18:31.112" v="6726" actId="1038"/>
          <ac:spMkLst>
            <pc:docMk/>
            <pc:sldMk cId="3701134365" sldId="264"/>
            <ac:spMk id="24" creationId="{6158ADEE-D62A-8578-EEAD-6A47596FAC01}"/>
          </ac:spMkLst>
        </pc:spChg>
        <pc:spChg chg="add mod">
          <ac:chgData name="三田 深愛" userId="06f75ae7-8e52-46e8-9bca-cb6b470e42fa" providerId="ADAL" clId="{3D300D48-239B-2141-9FF7-9F107927D71E}" dt="2023-11-18T11:18:50.304" v="6740" actId="1038"/>
          <ac:spMkLst>
            <pc:docMk/>
            <pc:sldMk cId="3701134365" sldId="264"/>
            <ac:spMk id="26" creationId="{2FCA90F5-1183-D3D7-67C3-0B4CE01444AF}"/>
          </ac:spMkLst>
        </pc:spChg>
        <pc:spChg chg="add mod">
          <ac:chgData name="三田 深愛" userId="06f75ae7-8e52-46e8-9bca-cb6b470e42fa" providerId="ADAL" clId="{3D300D48-239B-2141-9FF7-9F107927D71E}" dt="2023-11-18T13:48:49.868" v="9126" actId="1035"/>
          <ac:spMkLst>
            <pc:docMk/>
            <pc:sldMk cId="3701134365" sldId="264"/>
            <ac:spMk id="28" creationId="{10D40AF8-B6C7-46A6-3D1B-8248F06CF6B8}"/>
          </ac:spMkLst>
        </pc:spChg>
        <pc:spChg chg="add mod">
          <ac:chgData name="三田 深愛" userId="06f75ae7-8e52-46e8-9bca-cb6b470e42fa" providerId="ADAL" clId="{3D300D48-239B-2141-9FF7-9F107927D71E}" dt="2023-11-18T13:48:53.064" v="9127" actId="1035"/>
          <ac:spMkLst>
            <pc:docMk/>
            <pc:sldMk cId="3701134365" sldId="264"/>
            <ac:spMk id="30" creationId="{A7405763-C16B-A189-4A24-1B3F2E502F50}"/>
          </ac:spMkLst>
        </pc:spChg>
        <pc:spChg chg="add mod">
          <ac:chgData name="三田 深愛" userId="06f75ae7-8e52-46e8-9bca-cb6b470e42fa" providerId="ADAL" clId="{3D300D48-239B-2141-9FF7-9F107927D71E}" dt="2023-11-18T13:48:56.163" v="9128" actId="1035"/>
          <ac:spMkLst>
            <pc:docMk/>
            <pc:sldMk cId="3701134365" sldId="264"/>
            <ac:spMk id="32" creationId="{1B15C5AA-8F7C-3739-06E0-D875634D31AE}"/>
          </ac:spMkLst>
        </pc:spChg>
        <pc:spChg chg="add mod">
          <ac:chgData name="三田 深愛" userId="06f75ae7-8e52-46e8-9bca-cb6b470e42fa" providerId="ADAL" clId="{3D300D48-239B-2141-9FF7-9F107927D71E}" dt="2023-11-18T13:49:02.764" v="9129" actId="1035"/>
          <ac:spMkLst>
            <pc:docMk/>
            <pc:sldMk cId="3701134365" sldId="264"/>
            <ac:spMk id="34" creationId="{AB02AAB6-FFBE-E3F0-204F-00197153BC96}"/>
          </ac:spMkLst>
        </pc:spChg>
        <pc:spChg chg="add mod">
          <ac:chgData name="三田 深愛" userId="06f75ae7-8e52-46e8-9bca-cb6b470e42fa" providerId="ADAL" clId="{3D300D48-239B-2141-9FF7-9F107927D71E}" dt="2023-11-18T13:49:07.648" v="9130" actId="1035"/>
          <ac:spMkLst>
            <pc:docMk/>
            <pc:sldMk cId="3701134365" sldId="264"/>
            <ac:spMk id="36" creationId="{181FBB68-E426-4204-97EB-898DDBCB7245}"/>
          </ac:spMkLst>
        </pc:spChg>
        <pc:spChg chg="add mod">
          <ac:chgData name="三田 深愛" userId="06f75ae7-8e52-46e8-9bca-cb6b470e42fa" providerId="ADAL" clId="{3D300D48-239B-2141-9FF7-9F107927D71E}" dt="2023-11-18T13:49:11.180" v="9131" actId="1035"/>
          <ac:spMkLst>
            <pc:docMk/>
            <pc:sldMk cId="3701134365" sldId="264"/>
            <ac:spMk id="38" creationId="{98D1E874-4DE9-6722-A759-D84376405041}"/>
          </ac:spMkLst>
        </pc:spChg>
        <pc:spChg chg="add mod">
          <ac:chgData name="三田 深愛" userId="06f75ae7-8e52-46e8-9bca-cb6b470e42fa" providerId="ADAL" clId="{3D300D48-239B-2141-9FF7-9F107927D71E}" dt="2023-11-18T11:22:11.584" v="6888" actId="14100"/>
          <ac:spMkLst>
            <pc:docMk/>
            <pc:sldMk cId="3701134365" sldId="264"/>
            <ac:spMk id="40" creationId="{B6F2F28F-DBF9-742F-CF59-3EFA49CD8E07}"/>
          </ac:spMkLst>
        </pc:spChg>
        <pc:spChg chg="add mod">
          <ac:chgData name="三田 深愛" userId="06f75ae7-8e52-46e8-9bca-cb6b470e42fa" providerId="ADAL" clId="{3D300D48-239B-2141-9FF7-9F107927D71E}" dt="2023-11-18T11:22:54.001" v="6925" actId="1038"/>
          <ac:spMkLst>
            <pc:docMk/>
            <pc:sldMk cId="3701134365" sldId="264"/>
            <ac:spMk id="42" creationId="{6F4B32CD-6022-F2CA-DC41-309394EC8B98}"/>
          </ac:spMkLst>
        </pc:spChg>
        <pc:spChg chg="add mod">
          <ac:chgData name="三田 深愛" userId="06f75ae7-8e52-46e8-9bca-cb6b470e42fa" providerId="ADAL" clId="{3D300D48-239B-2141-9FF7-9F107927D71E}" dt="2023-11-18T11:23:11.696" v="6940" actId="1076"/>
          <ac:spMkLst>
            <pc:docMk/>
            <pc:sldMk cId="3701134365" sldId="264"/>
            <ac:spMk id="44" creationId="{A7131B96-36C8-9C80-956C-9A1DBC8D8400}"/>
          </ac:spMkLst>
        </pc:spChg>
        <pc:spChg chg="add mod">
          <ac:chgData name="三田 深愛" userId="06f75ae7-8e52-46e8-9bca-cb6b470e42fa" providerId="ADAL" clId="{3D300D48-239B-2141-9FF7-9F107927D71E}" dt="2023-11-18T13:49:21.450" v="9133" actId="1035"/>
          <ac:spMkLst>
            <pc:docMk/>
            <pc:sldMk cId="3701134365" sldId="264"/>
            <ac:spMk id="46" creationId="{2F2C80D1-D7D1-B36A-6988-ECBAB542FA0C}"/>
          </ac:spMkLst>
        </pc:spChg>
        <pc:spChg chg="add mod">
          <ac:chgData name="三田 深愛" userId="06f75ae7-8e52-46e8-9bca-cb6b470e42fa" providerId="ADAL" clId="{3D300D48-239B-2141-9FF7-9F107927D71E}" dt="2023-11-18T13:49:27.305" v="9134" actId="1035"/>
          <ac:spMkLst>
            <pc:docMk/>
            <pc:sldMk cId="3701134365" sldId="264"/>
            <ac:spMk id="48" creationId="{76C79505-2A10-6893-0C4E-233E9B60CEE4}"/>
          </ac:spMkLst>
        </pc:spChg>
        <pc:spChg chg="add mod">
          <ac:chgData name="三田 深愛" userId="06f75ae7-8e52-46e8-9bca-cb6b470e42fa" providerId="ADAL" clId="{3D300D48-239B-2141-9FF7-9F107927D71E}" dt="2023-11-18T13:49:43.018" v="9138" actId="1037"/>
          <ac:spMkLst>
            <pc:docMk/>
            <pc:sldMk cId="3701134365" sldId="264"/>
            <ac:spMk id="50" creationId="{8EE39725-2341-5241-4514-D701E9621D7E}"/>
          </ac:spMkLst>
        </pc:spChg>
        <pc:spChg chg="add mod">
          <ac:chgData name="三田 深愛" userId="06f75ae7-8e52-46e8-9bca-cb6b470e42fa" providerId="ADAL" clId="{3D300D48-239B-2141-9FF7-9F107927D71E}" dt="2023-11-18T13:49:46.275" v="9139" actId="1035"/>
          <ac:spMkLst>
            <pc:docMk/>
            <pc:sldMk cId="3701134365" sldId="264"/>
            <ac:spMk id="52" creationId="{C41AC7A1-B5F0-7234-A590-96C73D2E5A3A}"/>
          </ac:spMkLst>
        </pc:spChg>
        <pc:spChg chg="add mod">
          <ac:chgData name="三田 深愛" userId="06f75ae7-8e52-46e8-9bca-cb6b470e42fa" providerId="ADAL" clId="{3D300D48-239B-2141-9FF7-9F107927D71E}" dt="2023-11-18T13:49:51.247" v="9141" actId="1035"/>
          <ac:spMkLst>
            <pc:docMk/>
            <pc:sldMk cId="3701134365" sldId="264"/>
            <ac:spMk id="54" creationId="{CCB6FCB2-22EF-4521-DCBC-867DF344D9B6}"/>
          </ac:spMkLst>
        </pc:spChg>
        <pc:spChg chg="add mod">
          <ac:chgData name="三田 深愛" userId="06f75ae7-8e52-46e8-9bca-cb6b470e42fa" providerId="ADAL" clId="{3D300D48-239B-2141-9FF7-9F107927D71E}" dt="2023-11-18T13:50:31.066" v="9170" actId="1076"/>
          <ac:spMkLst>
            <pc:docMk/>
            <pc:sldMk cId="3701134365" sldId="264"/>
            <ac:spMk id="56" creationId="{1EF1C8B8-607F-EB30-6BEC-1E491C91E94A}"/>
          </ac:spMkLst>
        </pc:spChg>
        <pc:spChg chg="add mod">
          <ac:chgData name="三田 深愛" userId="06f75ae7-8e52-46e8-9bca-cb6b470e42fa" providerId="ADAL" clId="{3D300D48-239B-2141-9FF7-9F107927D71E}" dt="2023-11-18T13:50:41.170" v="9193" actId="1037"/>
          <ac:spMkLst>
            <pc:docMk/>
            <pc:sldMk cId="3701134365" sldId="264"/>
            <ac:spMk id="58" creationId="{3A6649AC-5E95-E97B-8881-91D038CA98DB}"/>
          </ac:spMkLst>
        </pc:spChg>
        <pc:spChg chg="add mod">
          <ac:chgData name="三田 深愛" userId="06f75ae7-8e52-46e8-9bca-cb6b470e42fa" providerId="ADAL" clId="{3D300D48-239B-2141-9FF7-9F107927D71E}" dt="2023-11-18T13:51:22.228" v="9209" actId="1038"/>
          <ac:spMkLst>
            <pc:docMk/>
            <pc:sldMk cId="3701134365" sldId="264"/>
            <ac:spMk id="60" creationId="{7ADA9D93-AD6B-6350-7D39-39D0B420ED59}"/>
          </ac:spMkLst>
        </pc:spChg>
        <pc:spChg chg="add mod">
          <ac:chgData name="三田 深愛" userId="06f75ae7-8e52-46e8-9bca-cb6b470e42fa" providerId="ADAL" clId="{3D300D48-239B-2141-9FF7-9F107927D71E}" dt="2023-11-18T13:51:15.553" v="9198" actId="1035"/>
          <ac:spMkLst>
            <pc:docMk/>
            <pc:sldMk cId="3701134365" sldId="264"/>
            <ac:spMk id="62" creationId="{52691752-B031-B183-FB42-EF4A6C818FAE}"/>
          </ac:spMkLst>
        </pc:spChg>
        <pc:spChg chg="add mod">
          <ac:chgData name="三田 深愛" userId="06f75ae7-8e52-46e8-9bca-cb6b470e42fa" providerId="ADAL" clId="{3D300D48-239B-2141-9FF7-9F107927D71E}" dt="2023-11-18T13:50:49.596" v="9194" actId="1076"/>
          <ac:spMkLst>
            <pc:docMk/>
            <pc:sldMk cId="3701134365" sldId="264"/>
            <ac:spMk id="64" creationId="{944375D2-E5BA-CF25-6D91-E23BA3B04B29}"/>
          </ac:spMkLst>
        </pc:spChg>
        <pc:spChg chg="add mod">
          <ac:chgData name="三田 深愛" userId="06f75ae7-8e52-46e8-9bca-cb6b470e42fa" providerId="ADAL" clId="{3D300D48-239B-2141-9FF7-9F107927D71E}" dt="2023-11-18T13:53:12.909" v="9267" actId="1076"/>
          <ac:spMkLst>
            <pc:docMk/>
            <pc:sldMk cId="3701134365" sldId="264"/>
            <ac:spMk id="66" creationId="{746248F5-214A-B3CB-0035-CF87BCE299BF}"/>
          </ac:spMkLst>
        </pc:spChg>
        <pc:spChg chg="add mod">
          <ac:chgData name="三田 深愛" userId="06f75ae7-8e52-46e8-9bca-cb6b470e42fa" providerId="ADAL" clId="{3D300D48-239B-2141-9FF7-9F107927D71E}" dt="2023-11-18T13:53:25.811" v="9271" actId="1038"/>
          <ac:spMkLst>
            <pc:docMk/>
            <pc:sldMk cId="3701134365" sldId="264"/>
            <ac:spMk id="68" creationId="{3E4263AB-5C49-C3C0-A626-6C6D2E884555}"/>
          </ac:spMkLst>
        </pc:spChg>
        <pc:spChg chg="add mod">
          <ac:chgData name="三田 深愛" userId="06f75ae7-8e52-46e8-9bca-cb6b470e42fa" providerId="ADAL" clId="{3D300D48-239B-2141-9FF7-9F107927D71E}" dt="2023-11-18T13:52:40.898" v="9260" actId="1076"/>
          <ac:spMkLst>
            <pc:docMk/>
            <pc:sldMk cId="3701134365" sldId="264"/>
            <ac:spMk id="70" creationId="{A5F908A9-DEB8-F2F0-3462-A19D8AAC9AB9}"/>
          </ac:spMkLst>
        </pc:spChg>
        <pc:spChg chg="add mod">
          <ac:chgData name="三田 深愛" userId="06f75ae7-8e52-46e8-9bca-cb6b470e42fa" providerId="ADAL" clId="{3D300D48-239B-2141-9FF7-9F107927D71E}" dt="2023-11-18T13:52:33.562" v="9259" actId="1076"/>
          <ac:spMkLst>
            <pc:docMk/>
            <pc:sldMk cId="3701134365" sldId="264"/>
            <ac:spMk id="72" creationId="{FFA2E2EC-7ED4-C833-EAC7-A64DAA485D8B}"/>
          </ac:spMkLst>
        </pc:spChg>
        <pc:spChg chg="add mod">
          <ac:chgData name="三田 深愛" userId="06f75ae7-8e52-46e8-9bca-cb6b470e42fa" providerId="ADAL" clId="{3D300D48-239B-2141-9FF7-9F107927D71E}" dt="2023-11-18T13:54:02.905" v="9279" actId="1076"/>
          <ac:spMkLst>
            <pc:docMk/>
            <pc:sldMk cId="3701134365" sldId="264"/>
            <ac:spMk id="74" creationId="{5BC2CF57-83DD-45D5-6FC0-A11FDD999A1A}"/>
          </ac:spMkLst>
        </pc:spChg>
        <pc:spChg chg="add mod">
          <ac:chgData name="三田 深愛" userId="06f75ae7-8e52-46e8-9bca-cb6b470e42fa" providerId="ADAL" clId="{3D300D48-239B-2141-9FF7-9F107927D71E}" dt="2023-11-18T13:53:50.291" v="9278" actId="1076"/>
          <ac:spMkLst>
            <pc:docMk/>
            <pc:sldMk cId="3701134365" sldId="264"/>
            <ac:spMk id="76" creationId="{35C68FA8-E6A5-A92E-7D93-F42054BED991}"/>
          </ac:spMkLst>
        </pc:spChg>
        <pc:spChg chg="add mod">
          <ac:chgData name="三田 深愛" userId="06f75ae7-8e52-46e8-9bca-cb6b470e42fa" providerId="ADAL" clId="{3D300D48-239B-2141-9FF7-9F107927D71E}" dt="2023-11-18T13:53:42.744" v="9277" actId="1038"/>
          <ac:spMkLst>
            <pc:docMk/>
            <pc:sldMk cId="3701134365" sldId="264"/>
            <ac:spMk id="78" creationId="{1BF53BD0-D93B-438A-C7DD-2E4B1DC6B91C}"/>
          </ac:spMkLst>
        </pc:spChg>
        <pc:spChg chg="add mod">
          <ac:chgData name="三田 深愛" userId="06f75ae7-8e52-46e8-9bca-cb6b470e42fa" providerId="ADAL" clId="{3D300D48-239B-2141-9FF7-9F107927D71E}" dt="2023-11-18T13:54:32.984" v="9298" actId="1037"/>
          <ac:spMkLst>
            <pc:docMk/>
            <pc:sldMk cId="3701134365" sldId="264"/>
            <ac:spMk id="80" creationId="{22E58E8D-DFC2-F5D1-074A-BB350F4F8DCF}"/>
          </ac:spMkLst>
        </pc:spChg>
        <pc:spChg chg="add mod">
          <ac:chgData name="三田 深愛" userId="06f75ae7-8e52-46e8-9bca-cb6b470e42fa" providerId="ADAL" clId="{3D300D48-239B-2141-9FF7-9F107927D71E}" dt="2023-11-18T13:54:48.310" v="9321" actId="1037"/>
          <ac:spMkLst>
            <pc:docMk/>
            <pc:sldMk cId="3701134365" sldId="264"/>
            <ac:spMk id="82" creationId="{2320E20C-30C8-E14C-F683-9B5EC33F9529}"/>
          </ac:spMkLst>
        </pc:spChg>
        <pc:spChg chg="add mod">
          <ac:chgData name="三田 深愛" userId="06f75ae7-8e52-46e8-9bca-cb6b470e42fa" providerId="ADAL" clId="{3D300D48-239B-2141-9FF7-9F107927D71E}" dt="2023-11-18T13:55:10.320" v="9325" actId="1076"/>
          <ac:spMkLst>
            <pc:docMk/>
            <pc:sldMk cId="3701134365" sldId="264"/>
            <ac:spMk id="84" creationId="{1C1CAAD8-295E-5959-A2AB-1BABAE8639C6}"/>
          </ac:spMkLst>
        </pc:spChg>
        <pc:spChg chg="add mod">
          <ac:chgData name="三田 深愛" userId="06f75ae7-8e52-46e8-9bca-cb6b470e42fa" providerId="ADAL" clId="{3D300D48-239B-2141-9FF7-9F107927D71E}" dt="2023-11-18T13:55:04.089" v="9324" actId="1076"/>
          <ac:spMkLst>
            <pc:docMk/>
            <pc:sldMk cId="3701134365" sldId="264"/>
            <ac:spMk id="86" creationId="{5D50B607-93BE-536F-1B80-A3C6EB511639}"/>
          </ac:spMkLst>
        </pc:spChg>
        <pc:spChg chg="add mod">
          <ac:chgData name="三田 深愛" userId="06f75ae7-8e52-46e8-9bca-cb6b470e42fa" providerId="ADAL" clId="{3D300D48-239B-2141-9FF7-9F107927D71E}" dt="2023-11-18T13:55:40.537" v="9347" actId="1035"/>
          <ac:spMkLst>
            <pc:docMk/>
            <pc:sldMk cId="3701134365" sldId="264"/>
            <ac:spMk id="88" creationId="{8C061830-9A4D-9870-BB03-340B123A2ECE}"/>
          </ac:spMkLst>
        </pc:spChg>
        <pc:spChg chg="add mod">
          <ac:chgData name="三田 深愛" userId="06f75ae7-8e52-46e8-9bca-cb6b470e42fa" providerId="ADAL" clId="{3D300D48-239B-2141-9FF7-9F107927D71E}" dt="2023-11-18T13:55:57.817" v="9351" actId="14100"/>
          <ac:spMkLst>
            <pc:docMk/>
            <pc:sldMk cId="3701134365" sldId="264"/>
            <ac:spMk id="90" creationId="{35AFFAEA-7EAA-A111-635B-3B2A602F6A2A}"/>
          </ac:spMkLst>
        </pc:spChg>
        <pc:spChg chg="add mod">
          <ac:chgData name="三田 深愛" userId="06f75ae7-8e52-46e8-9bca-cb6b470e42fa" providerId="ADAL" clId="{3D300D48-239B-2141-9FF7-9F107927D71E}" dt="2023-11-18T13:58:37.345" v="9460" actId="1076"/>
          <ac:spMkLst>
            <pc:docMk/>
            <pc:sldMk cId="3701134365" sldId="264"/>
            <ac:spMk id="92" creationId="{DA6BCF26-F8EA-A4BD-711C-02CD17800CFF}"/>
          </ac:spMkLst>
        </pc:spChg>
        <pc:spChg chg="add mod">
          <ac:chgData name="三田 深愛" userId="06f75ae7-8e52-46e8-9bca-cb6b470e42fa" providerId="ADAL" clId="{3D300D48-239B-2141-9FF7-9F107927D71E}" dt="2023-11-18T13:56:24.095" v="9354" actId="1037"/>
          <ac:spMkLst>
            <pc:docMk/>
            <pc:sldMk cId="3701134365" sldId="264"/>
            <ac:spMk id="94" creationId="{AF8DECFD-2A74-2790-0893-53A0C091C4E0}"/>
          </ac:spMkLst>
        </pc:spChg>
        <pc:spChg chg="add mod">
          <ac:chgData name="三田 深愛" userId="06f75ae7-8e52-46e8-9bca-cb6b470e42fa" providerId="ADAL" clId="{3D300D48-239B-2141-9FF7-9F107927D71E}" dt="2023-11-18T13:56:34.751" v="9358" actId="1038"/>
          <ac:spMkLst>
            <pc:docMk/>
            <pc:sldMk cId="3701134365" sldId="264"/>
            <ac:spMk id="96" creationId="{CE50754B-4AB1-3B8B-DB7D-EBED1D23C92A}"/>
          </ac:spMkLst>
        </pc:spChg>
        <pc:spChg chg="add mod">
          <ac:chgData name="三田 深愛" userId="06f75ae7-8e52-46e8-9bca-cb6b470e42fa" providerId="ADAL" clId="{3D300D48-239B-2141-9FF7-9F107927D71E}" dt="2023-11-18T13:57:06.181" v="9373" actId="1038"/>
          <ac:spMkLst>
            <pc:docMk/>
            <pc:sldMk cId="3701134365" sldId="264"/>
            <ac:spMk id="98" creationId="{69E10FDC-7B8C-C042-FF6E-0D2ADAFC2315}"/>
          </ac:spMkLst>
        </pc:spChg>
        <pc:spChg chg="add mod">
          <ac:chgData name="三田 深愛" userId="06f75ae7-8e52-46e8-9bca-cb6b470e42fa" providerId="ADAL" clId="{3D300D48-239B-2141-9FF7-9F107927D71E}" dt="2023-11-18T13:57:39.645" v="9401" actId="1038"/>
          <ac:spMkLst>
            <pc:docMk/>
            <pc:sldMk cId="3701134365" sldId="264"/>
            <ac:spMk id="100" creationId="{4E4D8E47-4E84-F7ED-9190-7BF4297F458A}"/>
          </ac:spMkLst>
        </pc:spChg>
        <pc:spChg chg="add mod">
          <ac:chgData name="三田 深愛" userId="06f75ae7-8e52-46e8-9bca-cb6b470e42fa" providerId="ADAL" clId="{3D300D48-239B-2141-9FF7-9F107927D71E}" dt="2023-11-18T13:58:02.750" v="9440" actId="1035"/>
          <ac:spMkLst>
            <pc:docMk/>
            <pc:sldMk cId="3701134365" sldId="264"/>
            <ac:spMk id="102" creationId="{70D265E0-1AE1-6B3C-1457-83A07B5C1F56}"/>
          </ac:spMkLst>
        </pc:spChg>
        <pc:spChg chg="add mod">
          <ac:chgData name="三田 深愛" userId="06f75ae7-8e52-46e8-9bca-cb6b470e42fa" providerId="ADAL" clId="{3D300D48-239B-2141-9FF7-9F107927D71E}" dt="2023-11-18T13:58:00.165" v="9439" actId="1037"/>
          <ac:spMkLst>
            <pc:docMk/>
            <pc:sldMk cId="3701134365" sldId="264"/>
            <ac:spMk id="104" creationId="{BFD6F69C-1E7C-36A4-3C72-124881ED5607}"/>
          </ac:spMkLst>
        </pc:spChg>
        <pc:spChg chg="add mod">
          <ac:chgData name="三田 深愛" userId="06f75ae7-8e52-46e8-9bca-cb6b470e42fa" providerId="ADAL" clId="{3D300D48-239B-2141-9FF7-9F107927D71E}" dt="2023-11-18T13:58:15" v="9458" actId="1037"/>
          <ac:spMkLst>
            <pc:docMk/>
            <pc:sldMk cId="3701134365" sldId="264"/>
            <ac:spMk id="106" creationId="{6ECA6958-F20F-C57C-457F-DED8F2D9D586}"/>
          </ac:spMkLst>
        </pc:spChg>
        <pc:grpChg chg="del">
          <ac:chgData name="三田 深愛" userId="06f75ae7-8e52-46e8-9bca-cb6b470e42fa" providerId="ADAL" clId="{3D300D48-239B-2141-9FF7-9F107927D71E}" dt="2023-11-19T06:49:02.034" v="13914" actId="478"/>
          <ac:grpSpMkLst>
            <pc:docMk/>
            <pc:sldMk cId="3701134365" sldId="264"/>
            <ac:grpSpMk id="11" creationId="{97A04CDC-18D5-4439-587E-7D2C878E1A0A}"/>
          </ac:grpSpMkLst>
        </pc:grpChg>
        <pc:grpChg chg="add mod">
          <ac:chgData name="三田 深愛" userId="06f75ae7-8e52-46e8-9bca-cb6b470e42fa" providerId="ADAL" clId="{3D300D48-239B-2141-9FF7-9F107927D71E}" dt="2023-11-19T06:47:20.197" v="13869" actId="1036"/>
          <ac:grpSpMkLst>
            <pc:docMk/>
            <pc:sldMk cId="3701134365" sldId="264"/>
            <ac:grpSpMk id="19" creationId="{8779785F-BE1D-7745-C704-6726CA141442}"/>
          </ac:grpSpMkLst>
        </pc:grpChg>
        <pc:grpChg chg="add mod">
          <ac:chgData name="三田 深愛" userId="06f75ae7-8e52-46e8-9bca-cb6b470e42fa" providerId="ADAL" clId="{3D300D48-239B-2141-9FF7-9F107927D71E}" dt="2023-11-19T06:47:27.175" v="13884" actId="1036"/>
          <ac:grpSpMkLst>
            <pc:docMk/>
            <pc:sldMk cId="3701134365" sldId="264"/>
            <ac:grpSpMk id="25" creationId="{97605742-65A3-D61C-D1D5-889AD555AF99}"/>
          </ac:grpSpMkLst>
        </pc:grpChg>
        <pc:grpChg chg="add mod">
          <ac:chgData name="三田 深愛" userId="06f75ae7-8e52-46e8-9bca-cb6b470e42fa" providerId="ADAL" clId="{3D300D48-239B-2141-9FF7-9F107927D71E}" dt="2023-11-18T13:58:22.480" v="9459" actId="1076"/>
          <ac:grpSpMkLst>
            <pc:docMk/>
            <pc:sldMk cId="3701134365" sldId="264"/>
            <ac:grpSpMk id="107" creationId="{AF0C5B8E-EC3E-0846-8BC6-892253D4E0DF}"/>
          </ac:grpSpMkLst>
        </pc:grpChg>
        <pc:picChg chg="mod">
          <ac:chgData name="三田 深愛" userId="06f75ae7-8e52-46e8-9bca-cb6b470e42fa" providerId="ADAL" clId="{3D300D48-239B-2141-9FF7-9F107927D71E}" dt="2023-11-19T01:16:34.198" v="13405" actId="1076"/>
          <ac:picMkLst>
            <pc:docMk/>
            <pc:sldMk cId="3701134365" sldId="264"/>
            <ac:picMk id="2" creationId="{F1CF9C4E-8173-EA49-DB53-6F1930D17E3F}"/>
          </ac:picMkLst>
        </pc:picChg>
        <pc:picChg chg="mod">
          <ac:chgData name="三田 深愛" userId="06f75ae7-8e52-46e8-9bca-cb6b470e42fa" providerId="ADAL" clId="{3D300D48-239B-2141-9FF7-9F107927D71E}" dt="2023-11-19T01:16:42.781" v="13406" actId="1076"/>
          <ac:picMkLst>
            <pc:docMk/>
            <pc:sldMk cId="3701134365" sldId="264"/>
            <ac:picMk id="4" creationId="{1DAF8077-7AA0-636D-BD95-D77B5E6BBD42}"/>
          </ac:picMkLst>
        </pc:picChg>
        <pc:picChg chg="mod">
          <ac:chgData name="三田 深愛" userId="06f75ae7-8e52-46e8-9bca-cb6b470e42fa" providerId="ADAL" clId="{3D300D48-239B-2141-9FF7-9F107927D71E}" dt="2023-11-19T01:17:08.402" v="13411" actId="1076"/>
          <ac:picMkLst>
            <pc:docMk/>
            <pc:sldMk cId="3701134365" sldId="264"/>
            <ac:picMk id="6" creationId="{129CE0D5-49C3-5222-CD23-A03458FD036A}"/>
          </ac:picMkLst>
        </pc:picChg>
        <pc:picChg chg="mod modCrop">
          <ac:chgData name="三田 深愛" userId="06f75ae7-8e52-46e8-9bca-cb6b470e42fa" providerId="ADAL" clId="{3D300D48-239B-2141-9FF7-9F107927D71E}" dt="2023-11-19T06:49:56.670" v="13918" actId="1076"/>
          <ac:picMkLst>
            <pc:docMk/>
            <pc:sldMk cId="3701134365" sldId="264"/>
            <ac:picMk id="8" creationId="{4D1E53AD-C4E7-4FA8-8B6E-032F48DBA66A}"/>
          </ac:picMkLst>
        </pc:picChg>
      </pc:sldChg>
      <pc:sldMasterChg chg="mod setBg modSldLayout">
        <pc:chgData name="三田 深愛" userId="06f75ae7-8e52-46e8-9bca-cb6b470e42fa" providerId="ADAL" clId="{3D300D48-239B-2141-9FF7-9F107927D71E}" dt="2023-11-19T06:32:50.696" v="13619" actId="13091"/>
        <pc:sldMasterMkLst>
          <pc:docMk/>
          <pc:sldMasterMk cId="768648150" sldId="2147483660"/>
        </pc:sldMasterMkLst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755540635" sldId="2147483661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4231765702" sldId="2147483662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1428180287" sldId="2147483663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137264826" sldId="2147483664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1521689277" sldId="2147483665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2316065429" sldId="2147483666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3125337639" sldId="2147483667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2364116737" sldId="2147483668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812823912" sldId="2147483669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2124466372" sldId="2147483670"/>
          </pc:sldLayoutMkLst>
        </pc:sldLayoutChg>
        <pc:sldLayoutChg chg="mod">
          <pc:chgData name="三田 深愛" userId="06f75ae7-8e52-46e8-9bca-cb6b470e42fa" providerId="ADAL" clId="{3D300D48-239B-2141-9FF7-9F107927D71E}" dt="2023-11-19T06:30:47.883" v="13598" actId="13091"/>
          <pc:sldLayoutMkLst>
            <pc:docMk/>
            <pc:sldMasterMk cId="768648150" sldId="2147483660"/>
            <pc:sldLayoutMk cId="3893619005" sldId="2147483671"/>
          </pc:sldLayoutMkLst>
        </pc:sldLayoutChg>
      </pc:sldMasterChg>
    </pc:docChg>
  </pc:docChgLst>
  <pc:docChgLst>
    <pc:chgData name="三田 深愛" userId="06f75ae7-8e52-46e8-9bca-cb6b470e42fa" providerId="ADAL" clId="{628E0A7A-A21C-124B-9A25-D310FBB79251}"/>
    <pc:docChg chg="undo custSel modSld">
      <pc:chgData name="三田 深愛" userId="06f75ae7-8e52-46e8-9bca-cb6b470e42fa" providerId="ADAL" clId="{628E0A7A-A21C-124B-9A25-D310FBB79251}" dt="2023-11-16T04:55:51.977" v="826" actId="1076"/>
      <pc:docMkLst>
        <pc:docMk/>
      </pc:docMkLst>
      <pc:sldChg chg="addSp delSp modSp mod setBg">
        <pc:chgData name="三田 深愛" userId="06f75ae7-8e52-46e8-9bca-cb6b470e42fa" providerId="ADAL" clId="{628E0A7A-A21C-124B-9A25-D310FBB79251}" dt="2023-11-16T04:55:51.977" v="826" actId="1076"/>
        <pc:sldMkLst>
          <pc:docMk/>
          <pc:sldMk cId="2106091981" sldId="256"/>
        </pc:sldMkLst>
        <pc:spChg chg="add del mod">
          <ac:chgData name="三田 深愛" userId="06f75ae7-8e52-46e8-9bca-cb6b470e42fa" providerId="ADAL" clId="{628E0A7A-A21C-124B-9A25-D310FBB79251}" dt="2023-11-16T04:55:45.912" v="824" actId="478"/>
          <ac:spMkLst>
            <pc:docMk/>
            <pc:sldMk cId="2106091981" sldId="256"/>
            <ac:spMk id="2" creationId="{8A4F8C6E-FBD4-C55A-3D66-470C38F989F9}"/>
          </ac:spMkLst>
        </pc:spChg>
        <pc:spChg chg="mod">
          <ac:chgData name="三田 深愛" userId="06f75ae7-8e52-46e8-9bca-cb6b470e42fa" providerId="ADAL" clId="{628E0A7A-A21C-124B-9A25-D310FBB79251}" dt="2023-11-16T04:35:35.389" v="515" actId="1076"/>
          <ac:spMkLst>
            <pc:docMk/>
            <pc:sldMk cId="2106091981" sldId="256"/>
            <ac:spMk id="11" creationId="{08436EA9-3708-E32B-DF9C-8E2C9972468D}"/>
          </ac:spMkLst>
        </pc:spChg>
        <pc:spChg chg="mod">
          <ac:chgData name="三田 深愛" userId="06f75ae7-8e52-46e8-9bca-cb6b470e42fa" providerId="ADAL" clId="{628E0A7A-A21C-124B-9A25-D310FBB79251}" dt="2023-11-16T04:34:34.073" v="503" actId="207"/>
          <ac:spMkLst>
            <pc:docMk/>
            <pc:sldMk cId="2106091981" sldId="256"/>
            <ac:spMk id="17" creationId="{B0325304-1BEC-BB70-089C-89A987582EFB}"/>
          </ac:spMkLst>
        </pc:spChg>
        <pc:spChg chg="mod">
          <ac:chgData name="三田 深愛" userId="06f75ae7-8e52-46e8-9bca-cb6b470e42fa" providerId="ADAL" clId="{628E0A7A-A21C-124B-9A25-D310FBB79251}" dt="2023-11-16T04:34:47.039" v="507" actId="207"/>
          <ac:spMkLst>
            <pc:docMk/>
            <pc:sldMk cId="2106091981" sldId="256"/>
            <ac:spMk id="19" creationId="{B142184C-804B-0DA4-5688-FF5A9C25F086}"/>
          </ac:spMkLst>
        </pc:spChg>
        <pc:graphicFrameChg chg="mod">
          <ac:chgData name="三田 深愛" userId="06f75ae7-8e52-46e8-9bca-cb6b470e42fa" providerId="ADAL" clId="{628E0A7A-A21C-124B-9A25-D310FBB79251}" dt="2023-11-16T04:55:25.460" v="822" actId="1076"/>
          <ac:graphicFrameMkLst>
            <pc:docMk/>
            <pc:sldMk cId="2106091981" sldId="256"/>
            <ac:graphicFrameMk id="3" creationId="{B8FCD726-2E1A-1BBD-070F-1C501159C582}"/>
          </ac:graphicFrameMkLst>
        </pc:graphicFrameChg>
        <pc:graphicFrameChg chg="add mod">
          <ac:chgData name="三田 深愛" userId="06f75ae7-8e52-46e8-9bca-cb6b470e42fa" providerId="ADAL" clId="{628E0A7A-A21C-124B-9A25-D310FBB79251}" dt="2023-11-16T04:55:51.977" v="826" actId="1076"/>
          <ac:graphicFrameMkLst>
            <pc:docMk/>
            <pc:sldMk cId="2106091981" sldId="256"/>
            <ac:graphicFrameMk id="6" creationId="{E43D1D24-EF07-5CF2-7FEC-57F2F6ED019B}"/>
          </ac:graphicFrameMkLst>
        </pc:graphicFrameChg>
        <pc:picChg chg="add del mod">
          <ac:chgData name="三田 深愛" userId="06f75ae7-8e52-46e8-9bca-cb6b470e42fa" providerId="ADAL" clId="{628E0A7A-A21C-124B-9A25-D310FBB79251}" dt="2023-11-16T04:53:40.442" v="821" actId="34307"/>
          <ac:picMkLst>
            <pc:docMk/>
            <pc:sldMk cId="2106091981" sldId="256"/>
            <ac:picMk id="4" creationId="{01D918AC-06CB-A6BF-937E-B66DAF697E43}"/>
          </ac:picMkLst>
        </pc:picChg>
      </pc:sldChg>
      <pc:sldChg chg="addSp modSp">
        <pc:chgData name="三田 深愛" userId="06f75ae7-8e52-46e8-9bca-cb6b470e42fa" providerId="ADAL" clId="{628E0A7A-A21C-124B-9A25-D310FBB79251}" dt="2023-11-16T04:39:37.259" v="707" actId="14100"/>
        <pc:sldMkLst>
          <pc:docMk/>
          <pc:sldMk cId="4283405090" sldId="257"/>
        </pc:sldMkLst>
        <pc:spChg chg="mod">
          <ac:chgData name="三田 深愛" userId="06f75ae7-8e52-46e8-9bca-cb6b470e42fa" providerId="ADAL" clId="{628E0A7A-A21C-124B-9A25-D310FBB79251}" dt="2023-11-16T04:39:37.259" v="707" actId="14100"/>
          <ac:spMkLst>
            <pc:docMk/>
            <pc:sldMk cId="4283405090" sldId="257"/>
            <ac:spMk id="3" creationId="{31DB90F2-13C4-A28E-E3F6-0DB83D441935}"/>
          </ac:spMkLst>
        </pc:spChg>
        <pc:spChg chg="mod">
          <ac:chgData name="三田 深愛" userId="06f75ae7-8e52-46e8-9bca-cb6b470e42fa" providerId="ADAL" clId="{628E0A7A-A21C-124B-9A25-D310FBB79251}" dt="2023-11-16T04:36:45.346" v="569" actId="20577"/>
          <ac:spMkLst>
            <pc:docMk/>
            <pc:sldMk cId="4283405090" sldId="257"/>
            <ac:spMk id="5" creationId="{9C390E43-C294-12A7-0AF7-826AB9886597}"/>
          </ac:spMkLst>
        </pc:spChg>
        <pc:spChg chg="add mod">
          <ac:chgData name="三田 深愛" userId="06f75ae7-8e52-46e8-9bca-cb6b470e42fa" providerId="ADAL" clId="{628E0A7A-A21C-124B-9A25-D310FBB79251}" dt="2023-11-16T04:38:43.946" v="705" actId="1076"/>
          <ac:spMkLst>
            <pc:docMk/>
            <pc:sldMk cId="4283405090" sldId="257"/>
            <ac:spMk id="6" creationId="{D5846A45-DF67-EE12-D84E-6D395FED7D92}"/>
          </ac:spMkLst>
        </pc:spChg>
        <pc:picChg chg="add mod">
          <ac:chgData name="三田 深愛" userId="06f75ae7-8e52-46e8-9bca-cb6b470e42fa" providerId="ADAL" clId="{628E0A7A-A21C-124B-9A25-D310FBB79251}" dt="2023-11-16T04:33:14.656" v="501" actId="1076"/>
          <ac:picMkLst>
            <pc:docMk/>
            <pc:sldMk cId="4283405090" sldId="257"/>
            <ac:picMk id="2" creationId="{E18BF67C-9BB9-7CEF-FF71-875CBFD3E401}"/>
          </ac:picMkLst>
        </pc:picChg>
      </pc:sldChg>
      <pc:sldChg chg="addSp modSp">
        <pc:chgData name="三田 深愛" userId="06f75ae7-8e52-46e8-9bca-cb6b470e42fa" providerId="ADAL" clId="{628E0A7A-A21C-124B-9A25-D310FBB79251}" dt="2023-11-16T04:41:02.199" v="718" actId="20577"/>
        <pc:sldMkLst>
          <pc:docMk/>
          <pc:sldMk cId="2425496197" sldId="258"/>
        </pc:sldMkLst>
        <pc:spChg chg="mod">
          <ac:chgData name="三田 深愛" userId="06f75ae7-8e52-46e8-9bca-cb6b470e42fa" providerId="ADAL" clId="{628E0A7A-A21C-124B-9A25-D310FBB79251}" dt="2023-11-16T04:41:02.199" v="718" actId="20577"/>
          <ac:spMkLst>
            <pc:docMk/>
            <pc:sldMk cId="2425496197" sldId="258"/>
            <ac:spMk id="3" creationId="{856FB464-C933-EEE7-FF78-208863AC6DE6}"/>
          </ac:spMkLst>
        </pc:spChg>
        <pc:spChg chg="add mod">
          <ac:chgData name="三田 深愛" userId="06f75ae7-8e52-46e8-9bca-cb6b470e42fa" providerId="ADAL" clId="{628E0A7A-A21C-124B-9A25-D310FBB79251}" dt="2023-11-16T04:27:04.391" v="498" actId="1076"/>
          <ac:spMkLst>
            <pc:docMk/>
            <pc:sldMk cId="2425496197" sldId="258"/>
            <ac:spMk id="6" creationId="{719A41D9-5DDD-5A62-306B-597012457D34}"/>
          </ac:spMkLst>
        </pc:spChg>
      </pc:sldChg>
      <pc:sldChg chg="addSp modSp">
        <pc:chgData name="三田 深愛" userId="06f75ae7-8e52-46e8-9bca-cb6b470e42fa" providerId="ADAL" clId="{628E0A7A-A21C-124B-9A25-D310FBB79251}" dt="2023-11-16T04:45:57.594" v="735" actId="20577"/>
        <pc:sldMkLst>
          <pc:docMk/>
          <pc:sldMk cId="413259234" sldId="259"/>
        </pc:sldMkLst>
        <pc:spChg chg="add">
          <ac:chgData name="三田 深愛" userId="06f75ae7-8e52-46e8-9bca-cb6b470e42fa" providerId="ADAL" clId="{628E0A7A-A21C-124B-9A25-D310FBB79251}" dt="2023-11-16T04:19:18.035" v="7" actId="139"/>
          <ac:spMkLst>
            <pc:docMk/>
            <pc:sldMk cId="413259234" sldId="259"/>
            <ac:spMk id="2" creationId="{7553C6D0-8318-6CB0-1D1F-4DCCBAA0D6C1}"/>
          </ac:spMkLst>
        </pc:spChg>
        <pc:spChg chg="mod">
          <ac:chgData name="三田 深愛" userId="06f75ae7-8e52-46e8-9bca-cb6b470e42fa" providerId="ADAL" clId="{628E0A7A-A21C-124B-9A25-D310FBB79251}" dt="2023-11-16T04:45:57.594" v="735" actId="20577"/>
          <ac:spMkLst>
            <pc:docMk/>
            <pc:sldMk cId="413259234" sldId="259"/>
            <ac:spMk id="3" creationId="{706B047D-CF4D-3185-168D-6B541D0EF3BF}"/>
          </ac:spMkLst>
        </pc:spChg>
        <pc:spChg chg="add mod">
          <ac:chgData name="三田 深愛" userId="06f75ae7-8e52-46e8-9bca-cb6b470e42fa" providerId="ADAL" clId="{628E0A7A-A21C-124B-9A25-D310FBB79251}" dt="2023-11-16T04:22:30.545" v="135" actId="1076"/>
          <ac:spMkLst>
            <pc:docMk/>
            <pc:sldMk cId="413259234" sldId="259"/>
            <ac:spMk id="4" creationId="{6098E23F-F7A8-D320-C7DB-7E45E7C1BF61}"/>
          </ac:spMkLst>
        </pc:spChg>
        <pc:spChg chg="mod">
          <ac:chgData name="三田 深愛" userId="06f75ae7-8e52-46e8-9bca-cb6b470e42fa" providerId="ADAL" clId="{628E0A7A-A21C-124B-9A25-D310FBB79251}" dt="2023-11-16T04:45:48.589" v="724" actId="20577"/>
          <ac:spMkLst>
            <pc:docMk/>
            <pc:sldMk cId="413259234" sldId="259"/>
            <ac:spMk id="5" creationId="{8BD91565-B779-2C36-4495-55D2F9CA3E0F}"/>
          </ac:spMkLst>
        </pc:spChg>
      </pc:sldChg>
      <pc:sldChg chg="addSp modSp">
        <pc:chgData name="三田 深愛" userId="06f75ae7-8e52-46e8-9bca-cb6b470e42fa" providerId="ADAL" clId="{628E0A7A-A21C-124B-9A25-D310FBB79251}" dt="2023-11-16T04:49:08.301" v="775" actId="1076"/>
        <pc:sldMkLst>
          <pc:docMk/>
          <pc:sldMk cId="1486189649" sldId="260"/>
        </pc:sldMkLst>
        <pc:spChg chg="mod">
          <ac:chgData name="三田 深愛" userId="06f75ae7-8e52-46e8-9bca-cb6b470e42fa" providerId="ADAL" clId="{628E0A7A-A21C-124B-9A25-D310FBB79251}" dt="2023-11-16T04:46:13.931" v="739" actId="1076"/>
          <ac:spMkLst>
            <pc:docMk/>
            <pc:sldMk cId="1486189649" sldId="260"/>
            <ac:spMk id="3" creationId="{2F878765-F3D1-A049-DC70-FBC708DDB838}"/>
          </ac:spMkLst>
        </pc:spChg>
        <pc:spChg chg="mod">
          <ac:chgData name="三田 深愛" userId="06f75ae7-8e52-46e8-9bca-cb6b470e42fa" providerId="ADAL" clId="{628E0A7A-A21C-124B-9A25-D310FBB79251}" dt="2023-11-16T04:46:25.476" v="740" actId="1076"/>
          <ac:spMkLst>
            <pc:docMk/>
            <pc:sldMk cId="1486189649" sldId="260"/>
            <ac:spMk id="7" creationId="{EAF46B44-B408-6772-FDC1-E5CE018A20EA}"/>
          </ac:spMkLst>
        </pc:spChg>
        <pc:picChg chg="add mod">
          <ac:chgData name="三田 深愛" userId="06f75ae7-8e52-46e8-9bca-cb6b470e42fa" providerId="ADAL" clId="{628E0A7A-A21C-124B-9A25-D310FBB79251}" dt="2023-11-16T04:48:07.587" v="751" actId="1076"/>
          <ac:picMkLst>
            <pc:docMk/>
            <pc:sldMk cId="1486189649" sldId="260"/>
            <ac:picMk id="2" creationId="{F1CF9C4E-8173-EA49-DB53-6F1930D17E3F}"/>
          </ac:picMkLst>
        </pc:picChg>
        <pc:picChg chg="add mod">
          <ac:chgData name="三田 深愛" userId="06f75ae7-8e52-46e8-9bca-cb6b470e42fa" providerId="ADAL" clId="{628E0A7A-A21C-124B-9A25-D310FBB79251}" dt="2023-11-16T04:48:19.237" v="756" actId="1076"/>
          <ac:picMkLst>
            <pc:docMk/>
            <pc:sldMk cId="1486189649" sldId="260"/>
            <ac:picMk id="4" creationId="{1DAF8077-7AA0-636D-BD95-D77B5E6BBD42}"/>
          </ac:picMkLst>
        </pc:picChg>
        <pc:picChg chg="add mod">
          <ac:chgData name="三田 深愛" userId="06f75ae7-8e52-46e8-9bca-cb6b470e42fa" providerId="ADAL" clId="{628E0A7A-A21C-124B-9A25-D310FBB79251}" dt="2023-11-16T04:48:26.183" v="759" actId="14100"/>
          <ac:picMkLst>
            <pc:docMk/>
            <pc:sldMk cId="1486189649" sldId="260"/>
            <ac:picMk id="6" creationId="{129CE0D5-49C3-5222-CD23-A03458FD036A}"/>
          </ac:picMkLst>
        </pc:picChg>
        <pc:picChg chg="add mod modCrop">
          <ac:chgData name="三田 深愛" userId="06f75ae7-8e52-46e8-9bca-cb6b470e42fa" providerId="ADAL" clId="{628E0A7A-A21C-124B-9A25-D310FBB79251}" dt="2023-11-16T04:49:08.301" v="775" actId="1076"/>
          <ac:picMkLst>
            <pc:docMk/>
            <pc:sldMk cId="1486189649" sldId="260"/>
            <ac:picMk id="8" creationId="{4D1E53AD-C4E7-4FA8-8B6E-032F48DBA66A}"/>
          </ac:picMkLst>
        </pc:picChg>
      </pc:sldChg>
      <pc:sldChg chg="modSp">
        <pc:chgData name="三田 深愛" userId="06f75ae7-8e52-46e8-9bca-cb6b470e42fa" providerId="ADAL" clId="{628E0A7A-A21C-124B-9A25-D310FBB79251}" dt="2023-11-16T04:50:14.587" v="792" actId="1076"/>
        <pc:sldMkLst>
          <pc:docMk/>
          <pc:sldMk cId="343657997" sldId="261"/>
        </pc:sldMkLst>
        <pc:spChg chg="mod">
          <ac:chgData name="三田 深愛" userId="06f75ae7-8e52-46e8-9bca-cb6b470e42fa" providerId="ADAL" clId="{628E0A7A-A21C-124B-9A25-D310FBB79251}" dt="2023-11-16T04:50:14.587" v="792" actId="1076"/>
          <ac:spMkLst>
            <pc:docMk/>
            <pc:sldMk cId="343657997" sldId="261"/>
            <ac:spMk id="3" creationId="{2B5F7C57-9B32-7DC4-F044-AEF0C1A82B39}"/>
          </ac:spMkLst>
        </pc:spChg>
      </pc:sldChg>
      <pc:sldChg chg="modSp">
        <pc:chgData name="三田 深愛" userId="06f75ae7-8e52-46e8-9bca-cb6b470e42fa" providerId="ADAL" clId="{628E0A7A-A21C-124B-9A25-D310FBB79251}" dt="2023-11-16T04:50:52.363" v="816" actId="14100"/>
        <pc:sldMkLst>
          <pc:docMk/>
          <pc:sldMk cId="4189405566" sldId="262"/>
        </pc:sldMkLst>
        <pc:spChg chg="mod">
          <ac:chgData name="三田 深愛" userId="06f75ae7-8e52-46e8-9bca-cb6b470e42fa" providerId="ADAL" clId="{628E0A7A-A21C-124B-9A25-D310FBB79251}" dt="2023-11-16T04:50:52.363" v="816" actId="14100"/>
          <ac:spMkLst>
            <pc:docMk/>
            <pc:sldMk cId="4189405566" sldId="262"/>
            <ac:spMk id="3" creationId="{1C5B43E2-553B-4E37-5E58-C706ED7D6BCC}"/>
          </ac:spMkLst>
        </pc:spChg>
      </pc:sldChg>
      <pc:sldChg chg="modSp">
        <pc:chgData name="三田 深愛" userId="06f75ae7-8e52-46e8-9bca-cb6b470e42fa" providerId="ADAL" clId="{628E0A7A-A21C-124B-9A25-D310FBB79251}" dt="2023-11-16T04:49:53.952" v="787" actId="1076"/>
        <pc:sldMkLst>
          <pc:docMk/>
          <pc:sldMk cId="2427145054" sldId="263"/>
        </pc:sldMkLst>
        <pc:spChg chg="mod">
          <ac:chgData name="三田 深愛" userId="06f75ae7-8e52-46e8-9bca-cb6b470e42fa" providerId="ADAL" clId="{628E0A7A-A21C-124B-9A25-D310FBB79251}" dt="2023-11-16T04:49:51.046" v="786" actId="1076"/>
          <ac:spMkLst>
            <pc:docMk/>
            <pc:sldMk cId="2427145054" sldId="263"/>
            <ac:spMk id="2" creationId="{ECC36A2F-492F-F56A-DD36-79F4D5916F0C}"/>
          </ac:spMkLst>
        </pc:spChg>
        <pc:spChg chg="mod">
          <ac:chgData name="三田 深愛" userId="06f75ae7-8e52-46e8-9bca-cb6b470e42fa" providerId="ADAL" clId="{628E0A7A-A21C-124B-9A25-D310FBB79251}" dt="2023-11-16T04:49:41.255" v="784" actId="1076"/>
          <ac:spMkLst>
            <pc:docMk/>
            <pc:sldMk cId="2427145054" sldId="263"/>
            <ac:spMk id="3" creationId="{2B5F7C57-9B32-7DC4-F044-AEF0C1A82B39}"/>
          </ac:spMkLst>
        </pc:spChg>
        <pc:spChg chg="mod">
          <ac:chgData name="三田 深愛" userId="06f75ae7-8e52-46e8-9bca-cb6b470e42fa" providerId="ADAL" clId="{628E0A7A-A21C-124B-9A25-D310FBB79251}" dt="2023-11-16T04:49:53.952" v="787" actId="1076"/>
          <ac:spMkLst>
            <pc:docMk/>
            <pc:sldMk cId="2427145054" sldId="263"/>
            <ac:spMk id="5" creationId="{B9DE5B4A-89B9-BFFE-AE0D-84FC76CE6016}"/>
          </ac:spMkLst>
        </pc:spChg>
        <pc:spChg chg="mod">
          <ac:chgData name="三田 深愛" userId="06f75ae7-8e52-46e8-9bca-cb6b470e42fa" providerId="ADAL" clId="{628E0A7A-A21C-124B-9A25-D310FBB79251}" dt="2023-11-16T04:49:48.069" v="785" actId="1076"/>
          <ac:spMkLst>
            <pc:docMk/>
            <pc:sldMk cId="2427145054" sldId="263"/>
            <ac:spMk id="6" creationId="{2A7BA92D-7194-7272-1B45-EFE8A4B22446}"/>
          </ac:spMkLst>
        </pc:spChg>
      </pc:sldChg>
    </pc:docChg>
  </pc:docChgLst>
  <pc:docChgLst>
    <pc:chgData name="三田 深愛" userId="06f75ae7-8e52-46e8-9bca-cb6b470e42fa" providerId="ADAL" clId="{C0120C3F-4B1A-4E6A-B286-3527DFFABC30}"/>
    <pc:docChg chg="undo custSel addSld modSld">
      <pc:chgData name="三田 深愛" userId="06f75ae7-8e52-46e8-9bca-cb6b470e42fa" providerId="ADAL" clId="{C0120C3F-4B1A-4E6A-B286-3527DFFABC30}" dt="2023-11-20T03:38:43.579" v="699" actId="20577"/>
      <pc:docMkLst>
        <pc:docMk/>
      </pc:docMkLst>
      <pc:sldChg chg="addSp delSp modSp mod">
        <pc:chgData name="三田 深愛" userId="06f75ae7-8e52-46e8-9bca-cb6b470e42fa" providerId="ADAL" clId="{C0120C3F-4B1A-4E6A-B286-3527DFFABC30}" dt="2023-11-20T00:32:19.102" v="620" actId="164"/>
        <pc:sldMkLst>
          <pc:docMk/>
          <pc:sldMk cId="2106091981" sldId="256"/>
        </pc:sldMkLst>
        <pc:spChg chg="add mod">
          <ac:chgData name="三田 深愛" userId="06f75ae7-8e52-46e8-9bca-cb6b470e42fa" providerId="ADAL" clId="{C0120C3F-4B1A-4E6A-B286-3527DFFABC30}" dt="2023-11-17T06:54:22.758" v="110" actId="1036"/>
          <ac:spMkLst>
            <pc:docMk/>
            <pc:sldMk cId="2106091981" sldId="256"/>
            <ac:spMk id="2" creationId="{0C6C4741-16AB-920D-7C02-2A00030675A4}"/>
          </ac:spMkLst>
        </pc:spChg>
        <pc:spChg chg="add del mod">
          <ac:chgData name="三田 深愛" userId="06f75ae7-8e52-46e8-9bca-cb6b470e42fa" providerId="ADAL" clId="{C0120C3F-4B1A-4E6A-B286-3527DFFABC30}" dt="2023-11-15T07:02:24.735" v="25" actId="478"/>
          <ac:spMkLst>
            <pc:docMk/>
            <pc:sldMk cId="2106091981" sldId="256"/>
            <ac:spMk id="2" creationId="{777A27EA-14AB-1A0A-49CD-CC447760C9B2}"/>
          </ac:spMkLst>
        </pc:spChg>
        <pc:spChg chg="add mod">
          <ac:chgData name="三田 深愛" userId="06f75ae7-8e52-46e8-9bca-cb6b470e42fa" providerId="ADAL" clId="{C0120C3F-4B1A-4E6A-B286-3527DFFABC30}" dt="2023-11-17T06:54:57.031" v="124" actId="20577"/>
          <ac:spMkLst>
            <pc:docMk/>
            <pc:sldMk cId="2106091981" sldId="256"/>
            <ac:spMk id="3" creationId="{110436B5-1169-FC49-F89B-3AA11DEE5DA2}"/>
          </ac:spMkLst>
        </pc:spChg>
        <pc:spChg chg="add mod">
          <ac:chgData name="三田 深愛" userId="06f75ae7-8e52-46e8-9bca-cb6b470e42fa" providerId="ADAL" clId="{C0120C3F-4B1A-4E6A-B286-3527DFFABC30}" dt="2023-11-17T07:05:49.479" v="263" actId="1037"/>
          <ac:spMkLst>
            <pc:docMk/>
            <pc:sldMk cId="2106091981" sldId="256"/>
            <ac:spMk id="4" creationId="{7DAB840A-2F97-A210-09AB-D67778239366}"/>
          </ac:spMkLst>
        </pc:spChg>
        <pc:spChg chg="mod">
          <ac:chgData name="三田 深愛" userId="06f75ae7-8e52-46e8-9bca-cb6b470e42fa" providerId="ADAL" clId="{C0120C3F-4B1A-4E6A-B286-3527DFFABC30}" dt="2023-11-17T05:34:16.655" v="98" actId="1076"/>
          <ac:spMkLst>
            <pc:docMk/>
            <pc:sldMk cId="2106091981" sldId="256"/>
            <ac:spMk id="5" creationId="{5FAD0065-0BB1-E451-AF22-A8756DE90881}"/>
          </ac:spMkLst>
        </pc:spChg>
        <pc:spChg chg="add mod">
          <ac:chgData name="三田 深愛" userId="06f75ae7-8e52-46e8-9bca-cb6b470e42fa" providerId="ADAL" clId="{C0120C3F-4B1A-4E6A-B286-3527DFFABC30}" dt="2023-11-17T07:07:30.772" v="302" actId="1076"/>
          <ac:spMkLst>
            <pc:docMk/>
            <pc:sldMk cId="2106091981" sldId="256"/>
            <ac:spMk id="6" creationId="{6F9BDCEC-061E-E8DD-D189-5403124526CA}"/>
          </ac:spMkLst>
        </pc:spChg>
        <pc:spChg chg="add mod">
          <ac:chgData name="三田 深愛" userId="06f75ae7-8e52-46e8-9bca-cb6b470e42fa" providerId="ADAL" clId="{C0120C3F-4B1A-4E6A-B286-3527DFFABC30}" dt="2023-11-17T07:07:47.949" v="309" actId="1037"/>
          <ac:spMkLst>
            <pc:docMk/>
            <pc:sldMk cId="2106091981" sldId="256"/>
            <ac:spMk id="7" creationId="{35C4F0E0-DBE9-4FB7-58DF-6FC986677BFB}"/>
          </ac:spMkLst>
        </pc:spChg>
        <pc:spChg chg="mod">
          <ac:chgData name="三田 深愛" userId="06f75ae7-8e52-46e8-9bca-cb6b470e42fa" providerId="ADAL" clId="{C0120C3F-4B1A-4E6A-B286-3527DFFABC30}" dt="2023-11-17T06:56:03.092" v="142" actId="1076"/>
          <ac:spMkLst>
            <pc:docMk/>
            <pc:sldMk cId="2106091981" sldId="256"/>
            <ac:spMk id="8" creationId="{41280909-C373-6D15-5CEA-61FC2C9D7778}"/>
          </ac:spMkLst>
        </pc:spChg>
        <pc:spChg chg="add mod">
          <ac:chgData name="三田 深愛" userId="06f75ae7-8e52-46e8-9bca-cb6b470e42fa" providerId="ADAL" clId="{C0120C3F-4B1A-4E6A-B286-3527DFFABC30}" dt="2023-11-17T07:08:23.670" v="338" actId="1038"/>
          <ac:spMkLst>
            <pc:docMk/>
            <pc:sldMk cId="2106091981" sldId="256"/>
            <ac:spMk id="9" creationId="{18548BFF-D32B-A911-4952-2F503B82AF26}"/>
          </ac:spMkLst>
        </pc:spChg>
        <pc:spChg chg="add mod">
          <ac:chgData name="三田 深愛" userId="06f75ae7-8e52-46e8-9bca-cb6b470e42fa" providerId="ADAL" clId="{C0120C3F-4B1A-4E6A-B286-3527DFFABC30}" dt="2023-11-17T07:08:57.582" v="355" actId="1076"/>
          <ac:spMkLst>
            <pc:docMk/>
            <pc:sldMk cId="2106091981" sldId="256"/>
            <ac:spMk id="10" creationId="{659E8112-45B1-FAD4-1D2C-C9ABF2304357}"/>
          </ac:spMkLst>
        </pc:spChg>
        <pc:spChg chg="mod">
          <ac:chgData name="三田 深愛" userId="06f75ae7-8e52-46e8-9bca-cb6b470e42fa" providerId="ADAL" clId="{C0120C3F-4B1A-4E6A-B286-3527DFFABC30}" dt="2023-11-20T00:32:19.102" v="620" actId="164"/>
          <ac:spMkLst>
            <pc:docMk/>
            <pc:sldMk cId="2106091981" sldId="256"/>
            <ac:spMk id="11" creationId="{08436EA9-3708-E32B-DF9C-8E2C9972468D}"/>
          </ac:spMkLst>
        </pc:spChg>
        <pc:spChg chg="add mod">
          <ac:chgData name="三田 深愛" userId="06f75ae7-8e52-46e8-9bca-cb6b470e42fa" providerId="ADAL" clId="{C0120C3F-4B1A-4E6A-B286-3527DFFABC30}" dt="2023-11-17T07:09:29.995" v="385" actId="1038"/>
          <ac:spMkLst>
            <pc:docMk/>
            <pc:sldMk cId="2106091981" sldId="256"/>
            <ac:spMk id="12" creationId="{92A56066-BEE2-0BC7-6B5B-412D1DE8371B}"/>
          </ac:spMkLst>
        </pc:spChg>
        <pc:spChg chg="del mod">
          <ac:chgData name="三田 深愛" userId="06f75ae7-8e52-46e8-9bca-cb6b470e42fa" providerId="ADAL" clId="{C0120C3F-4B1A-4E6A-B286-3527DFFABC30}" dt="2023-11-15T07:01:16.522" v="19" actId="478"/>
          <ac:spMkLst>
            <pc:docMk/>
            <pc:sldMk cId="2106091981" sldId="256"/>
            <ac:spMk id="13" creationId="{11E8102D-5804-0236-9C46-1FAACA130006}"/>
          </ac:spMkLst>
        </pc:spChg>
        <pc:spChg chg="add mod">
          <ac:chgData name="三田 深愛" userId="06f75ae7-8e52-46e8-9bca-cb6b470e42fa" providerId="ADAL" clId="{C0120C3F-4B1A-4E6A-B286-3527DFFABC30}" dt="2023-11-17T07:09:55.131" v="400" actId="20577"/>
          <ac:spMkLst>
            <pc:docMk/>
            <pc:sldMk cId="2106091981" sldId="256"/>
            <ac:spMk id="13" creationId="{3868ADA1-E2BE-0D9E-B0AB-B48DAEF0A41D}"/>
          </ac:spMkLst>
        </pc:spChg>
        <pc:spChg chg="add mod">
          <ac:chgData name="三田 深愛" userId="06f75ae7-8e52-46e8-9bca-cb6b470e42fa" providerId="ADAL" clId="{C0120C3F-4B1A-4E6A-B286-3527DFFABC30}" dt="2023-11-17T07:10:22.026" v="419" actId="1038"/>
          <ac:spMkLst>
            <pc:docMk/>
            <pc:sldMk cId="2106091981" sldId="256"/>
            <ac:spMk id="14" creationId="{70B99D63-08CF-BEDA-A3F3-F12A1BE72D98}"/>
          </ac:spMkLst>
        </pc:spChg>
        <pc:spChg chg="del mod">
          <ac:chgData name="三田 深愛" userId="06f75ae7-8e52-46e8-9bca-cb6b470e42fa" providerId="ADAL" clId="{C0120C3F-4B1A-4E6A-B286-3527DFFABC30}" dt="2023-11-15T07:15:37.074" v="43" actId="478"/>
          <ac:spMkLst>
            <pc:docMk/>
            <pc:sldMk cId="2106091981" sldId="256"/>
            <ac:spMk id="15" creationId="{C6FD019C-E683-E556-0E79-89B6D9876329}"/>
          </ac:spMkLst>
        </pc:spChg>
        <pc:spChg chg="add mod">
          <ac:chgData name="三田 深愛" userId="06f75ae7-8e52-46e8-9bca-cb6b470e42fa" providerId="ADAL" clId="{C0120C3F-4B1A-4E6A-B286-3527DFFABC30}" dt="2023-11-17T07:11:00.450" v="443" actId="1038"/>
          <ac:spMkLst>
            <pc:docMk/>
            <pc:sldMk cId="2106091981" sldId="256"/>
            <ac:spMk id="15" creationId="{D3593F27-EAFA-2A45-3673-36296262D277}"/>
          </ac:spMkLst>
        </pc:spChg>
        <pc:spChg chg="add mod">
          <ac:chgData name="三田 深愛" userId="06f75ae7-8e52-46e8-9bca-cb6b470e42fa" providerId="ADAL" clId="{C0120C3F-4B1A-4E6A-B286-3527DFFABC30}" dt="2023-11-17T07:11:25.418" v="454" actId="20577"/>
          <ac:spMkLst>
            <pc:docMk/>
            <pc:sldMk cId="2106091981" sldId="256"/>
            <ac:spMk id="16" creationId="{2C4D8D66-A763-1E7A-C954-DA0240B268A6}"/>
          </ac:spMkLst>
        </pc:spChg>
        <pc:spChg chg="mod">
          <ac:chgData name="三田 深愛" userId="06f75ae7-8e52-46e8-9bca-cb6b470e42fa" providerId="ADAL" clId="{C0120C3F-4B1A-4E6A-B286-3527DFFABC30}" dt="2023-11-17T05:35:44.219" v="100" actId="1076"/>
          <ac:spMkLst>
            <pc:docMk/>
            <pc:sldMk cId="2106091981" sldId="256"/>
            <ac:spMk id="17" creationId="{B0325304-1BEC-BB70-089C-89A987582EFB}"/>
          </ac:spMkLst>
        </pc:spChg>
        <pc:spChg chg="add mod">
          <ac:chgData name="三田 深愛" userId="06f75ae7-8e52-46e8-9bca-cb6b470e42fa" providerId="ADAL" clId="{C0120C3F-4B1A-4E6A-B286-3527DFFABC30}" dt="2023-11-17T07:12:10.826" v="466" actId="1037"/>
          <ac:spMkLst>
            <pc:docMk/>
            <pc:sldMk cId="2106091981" sldId="256"/>
            <ac:spMk id="18" creationId="{96239FB3-07E4-C870-A55C-6DC7AEC1EC67}"/>
          </ac:spMkLst>
        </pc:spChg>
        <pc:spChg chg="add mod">
          <ac:chgData name="三田 深愛" userId="06f75ae7-8e52-46e8-9bca-cb6b470e42fa" providerId="ADAL" clId="{C0120C3F-4B1A-4E6A-B286-3527DFFABC30}" dt="2023-11-17T07:12:54.595" v="507" actId="1038"/>
          <ac:spMkLst>
            <pc:docMk/>
            <pc:sldMk cId="2106091981" sldId="256"/>
            <ac:spMk id="20" creationId="{CB553591-A523-F5F8-BD60-8ECDE81C0238}"/>
          </ac:spMkLst>
        </pc:spChg>
        <pc:spChg chg="add mod">
          <ac:chgData name="三田 深愛" userId="06f75ae7-8e52-46e8-9bca-cb6b470e42fa" providerId="ADAL" clId="{C0120C3F-4B1A-4E6A-B286-3527DFFABC30}" dt="2023-11-17T07:13:23.594" v="518" actId="20577"/>
          <ac:spMkLst>
            <pc:docMk/>
            <pc:sldMk cId="2106091981" sldId="256"/>
            <ac:spMk id="21" creationId="{4AB7AEE7-8F02-55FF-1152-C83CE171AA6B}"/>
          </ac:spMkLst>
        </pc:spChg>
        <pc:spChg chg="add mod">
          <ac:chgData name="三田 深愛" userId="06f75ae7-8e52-46e8-9bca-cb6b470e42fa" providerId="ADAL" clId="{C0120C3F-4B1A-4E6A-B286-3527DFFABC30}" dt="2023-11-17T07:13:49.642" v="537" actId="1037"/>
          <ac:spMkLst>
            <pc:docMk/>
            <pc:sldMk cId="2106091981" sldId="256"/>
            <ac:spMk id="22" creationId="{0FA74B33-F3BF-2F63-CEA0-6884816FDAEF}"/>
          </ac:spMkLst>
        </pc:spChg>
        <pc:spChg chg="mod">
          <ac:chgData name="三田 深愛" userId="06f75ae7-8e52-46e8-9bca-cb6b470e42fa" providerId="ADAL" clId="{C0120C3F-4B1A-4E6A-B286-3527DFFABC30}" dt="2023-11-20T00:32:19.102" v="620" actId="164"/>
          <ac:spMkLst>
            <pc:docMk/>
            <pc:sldMk cId="2106091981" sldId="256"/>
            <ac:spMk id="50" creationId="{DC147935-8FB6-9F48-6883-966E275FC2D5}"/>
          </ac:spMkLst>
        </pc:spChg>
        <pc:spChg chg="mod">
          <ac:chgData name="三田 深愛" userId="06f75ae7-8e52-46e8-9bca-cb6b470e42fa" providerId="ADAL" clId="{C0120C3F-4B1A-4E6A-B286-3527DFFABC30}" dt="2023-11-20T00:32:19.102" v="620" actId="164"/>
          <ac:spMkLst>
            <pc:docMk/>
            <pc:sldMk cId="2106091981" sldId="256"/>
            <ac:spMk id="77" creationId="{8780942F-5EA2-A769-FCCB-4DFB38FAA5F8}"/>
          </ac:spMkLst>
        </pc:spChg>
        <pc:grpChg chg="add mod">
          <ac:chgData name="三田 深愛" userId="06f75ae7-8e52-46e8-9bca-cb6b470e42fa" providerId="ADAL" clId="{C0120C3F-4B1A-4E6A-B286-3527DFFABC30}" dt="2023-11-20T00:32:19.102" v="620" actId="164"/>
          <ac:grpSpMkLst>
            <pc:docMk/>
            <pc:sldMk cId="2106091981" sldId="256"/>
            <ac:grpSpMk id="42" creationId="{09831279-26B6-2A7E-6407-8BF9632B1E2A}"/>
          </ac:grpSpMkLst>
        </pc:grpChg>
        <pc:graphicFrameChg chg="add mod">
          <ac:chgData name="三田 深愛" userId="06f75ae7-8e52-46e8-9bca-cb6b470e42fa" providerId="ADAL" clId="{C0120C3F-4B1A-4E6A-B286-3527DFFABC30}" dt="2023-11-15T07:33:10.618" v="96"/>
          <ac:graphicFrameMkLst>
            <pc:docMk/>
            <pc:sldMk cId="2106091981" sldId="256"/>
            <ac:graphicFrameMk id="3" creationId="{B8FCD726-2E1A-1BBD-070F-1C501159C582}"/>
          </ac:graphicFrameMkLst>
        </pc:graphicFrameChg>
        <pc:graphicFrameChg chg="add del mod">
          <ac:chgData name="三田 深愛" userId="06f75ae7-8e52-46e8-9bca-cb6b470e42fa" providerId="ADAL" clId="{C0120C3F-4B1A-4E6A-B286-3527DFFABC30}" dt="2023-11-15T07:32:43.935" v="95" actId="478"/>
          <ac:graphicFrameMkLst>
            <pc:docMk/>
            <pc:sldMk cId="2106091981" sldId="256"/>
            <ac:graphicFrameMk id="4" creationId="{28A79EDD-69E4-C59D-9553-35D40B0F6888}"/>
          </ac:graphicFrameMkLst>
        </pc:graphicFrameChg>
        <pc:graphicFrameChg chg="add del mod">
          <ac:chgData name="三田 深愛" userId="06f75ae7-8e52-46e8-9bca-cb6b470e42fa" providerId="ADAL" clId="{C0120C3F-4B1A-4E6A-B286-3527DFFABC30}" dt="2023-11-15T07:32:42.311" v="94" actId="478"/>
          <ac:graphicFrameMkLst>
            <pc:docMk/>
            <pc:sldMk cId="2106091981" sldId="256"/>
            <ac:graphicFrameMk id="5" creationId="{E400E717-C23B-DB17-FCF9-7E8922B101C9}"/>
          </ac:graphicFrameMkLst>
        </pc:graphicFrameChg>
      </pc:sldChg>
      <pc:sldChg chg="addSp modSp mod">
        <pc:chgData name="三田 深愛" userId="06f75ae7-8e52-46e8-9bca-cb6b470e42fa" providerId="ADAL" clId="{C0120C3F-4B1A-4E6A-B286-3527DFFABC30}" dt="2023-11-20T03:38:43.579" v="699" actId="20577"/>
        <pc:sldMkLst>
          <pc:docMk/>
          <pc:sldMk cId="4283405090" sldId="257"/>
        </pc:sldMkLst>
        <pc:spChg chg="mod">
          <ac:chgData name="三田 深愛" userId="06f75ae7-8e52-46e8-9bca-cb6b470e42fa" providerId="ADAL" clId="{C0120C3F-4B1A-4E6A-B286-3527DFFABC30}" dt="2023-11-20T00:32:34.467" v="621" actId="164"/>
          <ac:spMkLst>
            <pc:docMk/>
            <pc:sldMk cId="4283405090" sldId="257"/>
            <ac:spMk id="3" creationId="{31DB90F2-13C4-A28E-E3F6-0DB83D441935}"/>
          </ac:spMkLst>
        </pc:spChg>
        <pc:spChg chg="mod">
          <ac:chgData name="三田 深愛" userId="06f75ae7-8e52-46e8-9bca-cb6b470e42fa" providerId="ADAL" clId="{C0120C3F-4B1A-4E6A-B286-3527DFFABC30}" dt="2023-11-17T06:56:21.915" v="143" actId="948"/>
          <ac:spMkLst>
            <pc:docMk/>
            <pc:sldMk cId="4283405090" sldId="257"/>
            <ac:spMk id="5" creationId="{9C390E43-C294-12A7-0AF7-826AB9886597}"/>
          </ac:spMkLst>
        </pc:spChg>
        <pc:spChg chg="mod">
          <ac:chgData name="三田 深愛" userId="06f75ae7-8e52-46e8-9bca-cb6b470e42fa" providerId="ADAL" clId="{C0120C3F-4B1A-4E6A-B286-3527DFFABC30}" dt="2023-11-20T00:32:34.467" v="621" actId="164"/>
          <ac:spMkLst>
            <pc:docMk/>
            <pc:sldMk cId="4283405090" sldId="257"/>
            <ac:spMk id="7" creationId="{923DDDD8-18C4-1A03-A452-D57586F072A7}"/>
          </ac:spMkLst>
        </pc:spChg>
        <pc:spChg chg="mod">
          <ac:chgData name="三田 深愛" userId="06f75ae7-8e52-46e8-9bca-cb6b470e42fa" providerId="ADAL" clId="{C0120C3F-4B1A-4E6A-B286-3527DFFABC30}" dt="2023-11-20T03:38:43.579" v="699" actId="20577"/>
          <ac:spMkLst>
            <pc:docMk/>
            <pc:sldMk cId="4283405090" sldId="257"/>
            <ac:spMk id="49" creationId="{CE177AD5-1F65-339E-EE37-65CA33A10EC4}"/>
          </ac:spMkLst>
        </pc:spChg>
        <pc:grpChg chg="add mod">
          <ac:chgData name="三田 深愛" userId="06f75ae7-8e52-46e8-9bca-cb6b470e42fa" providerId="ADAL" clId="{C0120C3F-4B1A-4E6A-B286-3527DFFABC30}" dt="2023-11-20T00:32:34.467" v="621" actId="164"/>
          <ac:grpSpMkLst>
            <pc:docMk/>
            <pc:sldMk cId="4283405090" sldId="257"/>
            <ac:grpSpMk id="4" creationId="{E38E20CA-C6E9-6E7D-B752-041AC8FB8D84}"/>
          </ac:grpSpMkLst>
        </pc:grpChg>
        <pc:picChg chg="mod">
          <ac:chgData name="三田 深愛" userId="06f75ae7-8e52-46e8-9bca-cb6b470e42fa" providerId="ADAL" clId="{C0120C3F-4B1A-4E6A-B286-3527DFFABC30}" dt="2023-11-20T00:36:03.282" v="679" actId="1076"/>
          <ac:picMkLst>
            <pc:docMk/>
            <pc:sldMk cId="4283405090" sldId="257"/>
            <ac:picMk id="2" creationId="{E18BF67C-9BB9-7CEF-FF71-875CBFD3E401}"/>
          </ac:picMkLst>
        </pc:picChg>
      </pc:sldChg>
      <pc:sldChg chg="addSp modSp mod">
        <pc:chgData name="三田 深愛" userId="06f75ae7-8e52-46e8-9bca-cb6b470e42fa" providerId="ADAL" clId="{C0120C3F-4B1A-4E6A-B286-3527DFFABC30}" dt="2023-11-20T00:32:58.795" v="623" actId="164"/>
        <pc:sldMkLst>
          <pc:docMk/>
          <pc:sldMk cId="2425496197" sldId="258"/>
        </pc:sldMkLst>
        <pc:spChg chg="mod">
          <ac:chgData name="三田 深愛" userId="06f75ae7-8e52-46e8-9bca-cb6b470e42fa" providerId="ADAL" clId="{C0120C3F-4B1A-4E6A-B286-3527DFFABC30}" dt="2023-11-20T00:32:58.795" v="623" actId="164"/>
          <ac:spMkLst>
            <pc:docMk/>
            <pc:sldMk cId="2425496197" sldId="258"/>
            <ac:spMk id="3" creationId="{856FB464-C933-EEE7-FF78-208863AC6DE6}"/>
          </ac:spMkLst>
        </pc:spChg>
        <pc:spChg chg="mod">
          <ac:chgData name="三田 深愛" userId="06f75ae7-8e52-46e8-9bca-cb6b470e42fa" providerId="ADAL" clId="{C0120C3F-4B1A-4E6A-B286-3527DFFABC30}" dt="2023-11-17T06:57:59.825" v="205" actId="1076"/>
          <ac:spMkLst>
            <pc:docMk/>
            <pc:sldMk cId="2425496197" sldId="258"/>
            <ac:spMk id="5" creationId="{68352C72-F479-7D94-6CF2-54E41ADF7179}"/>
          </ac:spMkLst>
        </pc:spChg>
        <pc:spChg chg="mod">
          <ac:chgData name="三田 深愛" userId="06f75ae7-8e52-46e8-9bca-cb6b470e42fa" providerId="ADAL" clId="{C0120C3F-4B1A-4E6A-B286-3527DFFABC30}" dt="2023-11-17T06:58:03.824" v="206" actId="1076"/>
          <ac:spMkLst>
            <pc:docMk/>
            <pc:sldMk cId="2425496197" sldId="258"/>
            <ac:spMk id="6" creationId="{719A41D9-5DDD-5A62-306B-597012457D34}"/>
          </ac:spMkLst>
        </pc:spChg>
        <pc:spChg chg="mod">
          <ac:chgData name="三田 深愛" userId="06f75ae7-8e52-46e8-9bca-cb6b470e42fa" providerId="ADAL" clId="{C0120C3F-4B1A-4E6A-B286-3527DFFABC30}" dt="2023-11-20T00:32:46.324" v="622" actId="164"/>
          <ac:spMkLst>
            <pc:docMk/>
            <pc:sldMk cId="2425496197" sldId="258"/>
            <ac:spMk id="8" creationId="{EC2FCE73-A434-3A29-7513-79C026E79B09}"/>
          </ac:spMkLst>
        </pc:spChg>
        <pc:spChg chg="mod">
          <ac:chgData name="三田 深愛" userId="06f75ae7-8e52-46e8-9bca-cb6b470e42fa" providerId="ADAL" clId="{C0120C3F-4B1A-4E6A-B286-3527DFFABC30}" dt="2023-11-20T00:32:46.324" v="622" actId="164"/>
          <ac:spMkLst>
            <pc:docMk/>
            <pc:sldMk cId="2425496197" sldId="258"/>
            <ac:spMk id="16" creationId="{6D2108D9-719C-FD9A-555A-745209C90F23}"/>
          </ac:spMkLst>
        </pc:spChg>
        <pc:grpChg chg="add mod">
          <ac:chgData name="三田 深愛" userId="06f75ae7-8e52-46e8-9bca-cb6b470e42fa" providerId="ADAL" clId="{C0120C3F-4B1A-4E6A-B286-3527DFFABC30}" dt="2023-11-20T00:32:58.795" v="623" actId="164"/>
          <ac:grpSpMkLst>
            <pc:docMk/>
            <pc:sldMk cId="2425496197" sldId="258"/>
            <ac:grpSpMk id="2" creationId="{D5348475-1F22-E9BE-E23D-EB00D66A56EC}"/>
          </ac:grpSpMkLst>
        </pc:grpChg>
        <pc:grpChg chg="add mod">
          <ac:chgData name="三田 深愛" userId="06f75ae7-8e52-46e8-9bca-cb6b470e42fa" providerId="ADAL" clId="{C0120C3F-4B1A-4E6A-B286-3527DFFABC30}" dt="2023-11-20T00:32:58.795" v="623" actId="164"/>
          <ac:grpSpMkLst>
            <pc:docMk/>
            <pc:sldMk cId="2425496197" sldId="258"/>
            <ac:grpSpMk id="4" creationId="{BBB447E7-DB73-49C7-4F7B-35FEBA9B2A19}"/>
          </ac:grpSpMkLst>
        </pc:grpChg>
      </pc:sldChg>
      <pc:sldChg chg="addSp modSp mod">
        <pc:chgData name="三田 深愛" userId="06f75ae7-8e52-46e8-9bca-cb6b470e42fa" providerId="ADAL" clId="{C0120C3F-4B1A-4E6A-B286-3527DFFABC30}" dt="2023-11-20T00:33:08.524" v="624" actId="164"/>
        <pc:sldMkLst>
          <pc:docMk/>
          <pc:sldMk cId="413259234" sldId="259"/>
        </pc:sldMkLst>
        <pc:spChg chg="mod">
          <ac:chgData name="三田 深愛" userId="06f75ae7-8e52-46e8-9bca-cb6b470e42fa" providerId="ADAL" clId="{C0120C3F-4B1A-4E6A-B286-3527DFFABC30}" dt="2023-11-20T00:33:08.524" v="624" actId="164"/>
          <ac:spMkLst>
            <pc:docMk/>
            <pc:sldMk cId="413259234" sldId="259"/>
            <ac:spMk id="3" creationId="{706B047D-CF4D-3185-168D-6B541D0EF3BF}"/>
          </ac:spMkLst>
        </pc:spChg>
        <pc:spChg chg="mod">
          <ac:chgData name="三田 深愛" userId="06f75ae7-8e52-46e8-9bca-cb6b470e42fa" providerId="ADAL" clId="{C0120C3F-4B1A-4E6A-B286-3527DFFABC30}" dt="2023-11-17T06:58:33.177" v="209" actId="1076"/>
          <ac:spMkLst>
            <pc:docMk/>
            <pc:sldMk cId="413259234" sldId="259"/>
            <ac:spMk id="4" creationId="{6098E23F-F7A8-D320-C7DB-7E45E7C1BF61}"/>
          </ac:spMkLst>
        </pc:spChg>
        <pc:spChg chg="mod">
          <ac:chgData name="三田 深愛" userId="06f75ae7-8e52-46e8-9bca-cb6b470e42fa" providerId="ADAL" clId="{C0120C3F-4B1A-4E6A-B286-3527DFFABC30}" dt="2023-11-17T06:58:40.440" v="210" actId="1076"/>
          <ac:spMkLst>
            <pc:docMk/>
            <pc:sldMk cId="413259234" sldId="259"/>
            <ac:spMk id="5" creationId="{8BD91565-B779-2C36-4495-55D2F9CA3E0F}"/>
          </ac:spMkLst>
        </pc:spChg>
        <pc:spChg chg="mod">
          <ac:chgData name="三田 深愛" userId="06f75ae7-8e52-46e8-9bca-cb6b470e42fa" providerId="ADAL" clId="{C0120C3F-4B1A-4E6A-B286-3527DFFABC30}" dt="2023-11-20T00:33:08.524" v="624" actId="164"/>
          <ac:spMkLst>
            <pc:docMk/>
            <pc:sldMk cId="413259234" sldId="259"/>
            <ac:spMk id="7" creationId="{86CCBD18-0D66-5FC5-0719-2DE3F6BEDA3A}"/>
          </ac:spMkLst>
        </pc:spChg>
        <pc:spChg chg="mod">
          <ac:chgData name="三田 深愛" userId="06f75ae7-8e52-46e8-9bca-cb6b470e42fa" providerId="ADAL" clId="{C0120C3F-4B1A-4E6A-B286-3527DFFABC30}" dt="2023-11-20T00:33:08.524" v="624" actId="164"/>
          <ac:spMkLst>
            <pc:docMk/>
            <pc:sldMk cId="413259234" sldId="259"/>
            <ac:spMk id="15" creationId="{1593B2FF-F021-898C-C9DC-D2A09DD7D427}"/>
          </ac:spMkLst>
        </pc:spChg>
        <pc:grpChg chg="add mod">
          <ac:chgData name="三田 深愛" userId="06f75ae7-8e52-46e8-9bca-cb6b470e42fa" providerId="ADAL" clId="{C0120C3F-4B1A-4E6A-B286-3527DFFABC30}" dt="2023-11-20T00:33:08.524" v="624" actId="164"/>
          <ac:grpSpMkLst>
            <pc:docMk/>
            <pc:sldMk cId="413259234" sldId="259"/>
            <ac:grpSpMk id="2" creationId="{27C3D26B-24B1-8066-40C4-1E89EC366F61}"/>
          </ac:grpSpMkLst>
        </pc:grpChg>
      </pc:sldChg>
      <pc:sldChg chg="addSp delSp modSp mod">
        <pc:chgData name="三田 深愛" userId="06f75ae7-8e52-46e8-9bca-cb6b470e42fa" providerId="ADAL" clId="{C0120C3F-4B1A-4E6A-B286-3527DFFABC30}" dt="2023-11-20T00:24:09.511" v="557" actId="1076"/>
        <pc:sldMkLst>
          <pc:docMk/>
          <pc:sldMk cId="1486189649" sldId="260"/>
        </pc:sldMkLst>
        <pc:spChg chg="mod">
          <ac:chgData name="三田 深愛" userId="06f75ae7-8e52-46e8-9bca-cb6b470e42fa" providerId="ADAL" clId="{C0120C3F-4B1A-4E6A-B286-3527DFFABC30}" dt="2023-11-17T06:59:39.403" v="216" actId="1076"/>
          <ac:spMkLst>
            <pc:docMk/>
            <pc:sldMk cId="1486189649" sldId="260"/>
            <ac:spMk id="5" creationId="{A745C46C-E598-E19D-D593-EC4107ABDB89}"/>
          </ac:spMkLst>
        </pc:spChg>
        <pc:spChg chg="del">
          <ac:chgData name="三田 深愛" userId="06f75ae7-8e52-46e8-9bca-cb6b470e42fa" providerId="ADAL" clId="{C0120C3F-4B1A-4E6A-B286-3527DFFABC30}" dt="2023-11-17T06:59:29.277" v="214" actId="478"/>
          <ac:spMkLst>
            <pc:docMk/>
            <pc:sldMk cId="1486189649" sldId="260"/>
            <ac:spMk id="7" creationId="{EAF46B44-B408-6772-FDC1-E5CE018A20EA}"/>
          </ac:spMkLst>
        </pc:spChg>
        <pc:picChg chg="del">
          <ac:chgData name="三田 深愛" userId="06f75ae7-8e52-46e8-9bca-cb6b470e42fa" providerId="ADAL" clId="{C0120C3F-4B1A-4E6A-B286-3527DFFABC30}" dt="2023-11-17T06:59:34.160" v="215" actId="478"/>
          <ac:picMkLst>
            <pc:docMk/>
            <pc:sldMk cId="1486189649" sldId="260"/>
            <ac:picMk id="2" creationId="{F1CF9C4E-8173-EA49-DB53-6F1930D17E3F}"/>
          </ac:picMkLst>
        </pc:picChg>
        <pc:picChg chg="del">
          <ac:chgData name="三田 深愛" userId="06f75ae7-8e52-46e8-9bca-cb6b470e42fa" providerId="ADAL" clId="{C0120C3F-4B1A-4E6A-B286-3527DFFABC30}" dt="2023-11-17T06:59:34.160" v="215" actId="478"/>
          <ac:picMkLst>
            <pc:docMk/>
            <pc:sldMk cId="1486189649" sldId="260"/>
            <ac:picMk id="4" creationId="{1DAF8077-7AA0-636D-BD95-D77B5E6BBD42}"/>
          </ac:picMkLst>
        </pc:picChg>
        <pc:picChg chg="del">
          <ac:chgData name="三田 深愛" userId="06f75ae7-8e52-46e8-9bca-cb6b470e42fa" providerId="ADAL" clId="{C0120C3F-4B1A-4E6A-B286-3527DFFABC30}" dt="2023-11-17T06:59:34.160" v="215" actId="478"/>
          <ac:picMkLst>
            <pc:docMk/>
            <pc:sldMk cId="1486189649" sldId="260"/>
            <ac:picMk id="6" creationId="{129CE0D5-49C3-5222-CD23-A03458FD036A}"/>
          </ac:picMkLst>
        </pc:picChg>
        <pc:picChg chg="mod">
          <ac:chgData name="三田 深愛" userId="06f75ae7-8e52-46e8-9bca-cb6b470e42fa" providerId="ADAL" clId="{C0120C3F-4B1A-4E6A-B286-3527DFFABC30}" dt="2023-11-20T00:24:09.511" v="557" actId="1076"/>
          <ac:picMkLst>
            <pc:docMk/>
            <pc:sldMk cId="1486189649" sldId="260"/>
            <ac:picMk id="7" creationId="{88993EA3-2E02-1867-2ACB-2AF64D58B3EE}"/>
          </ac:picMkLst>
        </pc:picChg>
        <pc:picChg chg="del">
          <ac:chgData name="三田 深愛" userId="06f75ae7-8e52-46e8-9bca-cb6b470e42fa" providerId="ADAL" clId="{C0120C3F-4B1A-4E6A-B286-3527DFFABC30}" dt="2023-11-17T06:59:34.160" v="215" actId="478"/>
          <ac:picMkLst>
            <pc:docMk/>
            <pc:sldMk cId="1486189649" sldId="260"/>
            <ac:picMk id="8" creationId="{4D1E53AD-C4E7-4FA8-8B6E-032F48DBA66A}"/>
          </ac:picMkLst>
        </pc:picChg>
        <pc:picChg chg="add del mod">
          <ac:chgData name="三田 深愛" userId="06f75ae7-8e52-46e8-9bca-cb6b470e42fa" providerId="ADAL" clId="{C0120C3F-4B1A-4E6A-B286-3527DFFABC30}" dt="2023-11-17T07:05:30.112" v="258" actId="478"/>
          <ac:picMkLst>
            <pc:docMk/>
            <pc:sldMk cId="1486189649" sldId="260"/>
            <ac:picMk id="10" creationId="{AB1C6036-E469-0FBF-4C86-1A52FC2450B6}"/>
          </ac:picMkLst>
        </pc:picChg>
        <pc:picChg chg="add mod">
          <ac:chgData name="三田 深愛" userId="06f75ae7-8e52-46e8-9bca-cb6b470e42fa" providerId="ADAL" clId="{C0120C3F-4B1A-4E6A-B286-3527DFFABC30}" dt="2023-11-17T07:05:28.431" v="257" actId="1076"/>
          <ac:picMkLst>
            <pc:docMk/>
            <pc:sldMk cId="1486189649" sldId="260"/>
            <ac:picMk id="11" creationId="{9D932EF6-8CD8-5D09-DB8D-A51F020CBAF5}"/>
          </ac:picMkLst>
        </pc:picChg>
        <pc:picChg chg="add mod modCrop">
          <ac:chgData name="三田 深愛" userId="06f75ae7-8e52-46e8-9bca-cb6b470e42fa" providerId="ADAL" clId="{C0120C3F-4B1A-4E6A-B286-3527DFFABC30}" dt="2023-11-20T00:24:06.859" v="556" actId="1076"/>
          <ac:picMkLst>
            <pc:docMk/>
            <pc:sldMk cId="1486189649" sldId="260"/>
            <ac:picMk id="13" creationId="{8ADA1DC0-82B4-B4D1-271D-2ADC2C9D5C46}"/>
          </ac:picMkLst>
        </pc:picChg>
        <pc:picChg chg="add mod">
          <ac:chgData name="三田 深愛" userId="06f75ae7-8e52-46e8-9bca-cb6b470e42fa" providerId="ADAL" clId="{C0120C3F-4B1A-4E6A-B286-3527DFFABC30}" dt="2023-11-17T07:04:21.661" v="253" actId="1076"/>
          <ac:picMkLst>
            <pc:docMk/>
            <pc:sldMk cId="1486189649" sldId="260"/>
            <ac:picMk id="13" creationId="{CE7111DC-7C3E-953A-092F-4B0B7C780496}"/>
          </ac:picMkLst>
        </pc:picChg>
        <pc:picChg chg="add mod">
          <ac:chgData name="三田 深愛" userId="06f75ae7-8e52-46e8-9bca-cb6b470e42fa" providerId="ADAL" clId="{C0120C3F-4B1A-4E6A-B286-3527DFFABC30}" dt="2023-11-20T00:19:23.485" v="543" actId="1076"/>
          <ac:picMkLst>
            <pc:docMk/>
            <pc:sldMk cId="1486189649" sldId="260"/>
            <ac:picMk id="15" creationId="{3ED67D75-D0A2-1A91-3A7C-E737C83E2BEF}"/>
          </ac:picMkLst>
        </pc:picChg>
      </pc:sldChg>
      <pc:sldChg chg="addSp delSp modSp mod">
        <pc:chgData name="三田 深愛" userId="06f75ae7-8e52-46e8-9bca-cb6b470e42fa" providerId="ADAL" clId="{C0120C3F-4B1A-4E6A-B286-3527DFFABC30}" dt="2023-11-20T03:37:23.140" v="697" actId="1076"/>
        <pc:sldMkLst>
          <pc:docMk/>
          <pc:sldMk cId="343657997" sldId="261"/>
        </pc:sldMkLst>
        <pc:spChg chg="mod topLvl">
          <ac:chgData name="三田 深愛" userId="06f75ae7-8e52-46e8-9bca-cb6b470e42fa" providerId="ADAL" clId="{C0120C3F-4B1A-4E6A-B286-3527DFFABC30}" dt="2023-11-20T00:36:45.848" v="682" actId="207"/>
          <ac:spMkLst>
            <pc:docMk/>
            <pc:sldMk cId="343657997" sldId="261"/>
            <ac:spMk id="3" creationId="{2B5F7C57-9B32-7DC4-F044-AEF0C1A82B39}"/>
          </ac:spMkLst>
        </pc:spChg>
        <pc:spChg chg="mod topLvl">
          <ac:chgData name="三田 深愛" userId="06f75ae7-8e52-46e8-9bca-cb6b470e42fa" providerId="ADAL" clId="{C0120C3F-4B1A-4E6A-B286-3527DFFABC30}" dt="2023-11-20T00:36:50.840" v="684" actId="207"/>
          <ac:spMkLst>
            <pc:docMk/>
            <pc:sldMk cId="343657997" sldId="261"/>
            <ac:spMk id="4" creationId="{36E24CB7-4536-CA58-41B7-F2AF9C65FFCA}"/>
          </ac:spMkLst>
        </pc:spChg>
        <pc:spChg chg="mod">
          <ac:chgData name="三田 深愛" userId="06f75ae7-8e52-46e8-9bca-cb6b470e42fa" providerId="ADAL" clId="{C0120C3F-4B1A-4E6A-B286-3527DFFABC30}" dt="2023-11-17T07:01:22.809" v="228" actId="948"/>
          <ac:spMkLst>
            <pc:docMk/>
            <pc:sldMk cId="343657997" sldId="261"/>
            <ac:spMk id="7" creationId="{01A6D11F-3DFB-2BC8-76F9-759CF3756144}"/>
          </ac:spMkLst>
        </pc:spChg>
        <pc:spChg chg="mod">
          <ac:chgData name="三田 深愛" userId="06f75ae7-8e52-46e8-9bca-cb6b470e42fa" providerId="ADAL" clId="{C0120C3F-4B1A-4E6A-B286-3527DFFABC30}" dt="2023-11-17T07:01:12.487" v="227" actId="948"/>
          <ac:spMkLst>
            <pc:docMk/>
            <pc:sldMk cId="343657997" sldId="261"/>
            <ac:spMk id="8" creationId="{5EEEAB3D-7CB0-769F-DC09-5604DD8ECBDB}"/>
          </ac:spMkLst>
        </pc:spChg>
        <pc:spChg chg="mod">
          <ac:chgData name="三田 深愛" userId="06f75ae7-8e52-46e8-9bca-cb6b470e42fa" providerId="ADAL" clId="{C0120C3F-4B1A-4E6A-B286-3527DFFABC30}" dt="2023-11-20T00:29:18.994" v="585" actId="207"/>
          <ac:spMkLst>
            <pc:docMk/>
            <pc:sldMk cId="343657997" sldId="261"/>
            <ac:spMk id="9" creationId="{444F01E8-3402-1AD0-D0A4-BE7CC0AA241A}"/>
          </ac:spMkLst>
        </pc:spChg>
        <pc:spChg chg="mod">
          <ac:chgData name="三田 深愛" userId="06f75ae7-8e52-46e8-9bca-cb6b470e42fa" providerId="ADAL" clId="{C0120C3F-4B1A-4E6A-B286-3527DFFABC30}" dt="2023-11-20T03:37:15.475" v="696" actId="164"/>
          <ac:spMkLst>
            <pc:docMk/>
            <pc:sldMk cId="343657997" sldId="261"/>
            <ac:spMk id="32" creationId="{1B971B62-C70E-44F4-FDBF-61B501F2488A}"/>
          </ac:spMkLst>
        </pc:spChg>
        <pc:spChg chg="mod">
          <ac:chgData name="三田 深愛" userId="06f75ae7-8e52-46e8-9bca-cb6b470e42fa" providerId="ADAL" clId="{C0120C3F-4B1A-4E6A-B286-3527DFFABC30}" dt="2023-11-20T00:30:34.257" v="603" actId="207"/>
          <ac:spMkLst>
            <pc:docMk/>
            <pc:sldMk cId="343657997" sldId="261"/>
            <ac:spMk id="33" creationId="{33CC9EC8-F705-FF29-35B6-5D98D9CBDCE1}"/>
          </ac:spMkLst>
        </pc:spChg>
        <pc:spChg chg="mod">
          <ac:chgData name="三田 深愛" userId="06f75ae7-8e52-46e8-9bca-cb6b470e42fa" providerId="ADAL" clId="{C0120C3F-4B1A-4E6A-B286-3527DFFABC30}" dt="2023-11-20T00:30:34.257" v="603" actId="207"/>
          <ac:spMkLst>
            <pc:docMk/>
            <pc:sldMk cId="343657997" sldId="261"/>
            <ac:spMk id="43" creationId="{222743BF-6BF9-2AE7-9688-38FBBE65097D}"/>
          </ac:spMkLst>
        </pc:spChg>
        <pc:grpChg chg="add mod">
          <ac:chgData name="三田 深愛" userId="06f75ae7-8e52-46e8-9bca-cb6b470e42fa" providerId="ADAL" clId="{C0120C3F-4B1A-4E6A-B286-3527DFFABC30}" dt="2023-11-20T00:35:32.767" v="676" actId="338"/>
          <ac:grpSpMkLst>
            <pc:docMk/>
            <pc:sldMk cId="343657997" sldId="261"/>
            <ac:grpSpMk id="2" creationId="{AF030433-63C5-2AAF-A92B-7FCD8B51599F}"/>
          </ac:grpSpMkLst>
        </pc:grpChg>
        <pc:grpChg chg="del">
          <ac:chgData name="三田 深愛" userId="06f75ae7-8e52-46e8-9bca-cb6b470e42fa" providerId="ADAL" clId="{C0120C3F-4B1A-4E6A-B286-3527DFFABC30}" dt="2023-11-20T00:35:28.409" v="675" actId="165"/>
          <ac:grpSpMkLst>
            <pc:docMk/>
            <pc:sldMk cId="343657997" sldId="261"/>
            <ac:grpSpMk id="13" creationId="{493E6D7D-0765-B8E0-7D28-21E7C0EA7B15}"/>
          </ac:grpSpMkLst>
        </pc:grpChg>
        <pc:grpChg chg="add mod">
          <ac:chgData name="三田 深愛" userId="06f75ae7-8e52-46e8-9bca-cb6b470e42fa" providerId="ADAL" clId="{C0120C3F-4B1A-4E6A-B286-3527DFFABC30}" dt="2023-11-20T03:37:23.140" v="697" actId="1076"/>
          <ac:grpSpMkLst>
            <pc:docMk/>
            <pc:sldMk cId="343657997" sldId="261"/>
            <ac:grpSpMk id="15" creationId="{C0C2491F-A38E-A759-8C9F-68BD4DE843C0}"/>
          </ac:grpSpMkLst>
        </pc:grpChg>
        <pc:grpChg chg="mod">
          <ac:chgData name="三田 深愛" userId="06f75ae7-8e52-46e8-9bca-cb6b470e42fa" providerId="ADAL" clId="{C0120C3F-4B1A-4E6A-B286-3527DFFABC30}" dt="2023-11-20T03:37:15.475" v="696" actId="164"/>
          <ac:grpSpMkLst>
            <pc:docMk/>
            <pc:sldMk cId="343657997" sldId="261"/>
            <ac:grpSpMk id="47" creationId="{A5C6C6AE-F124-A6AB-D9A8-18F65E5A7159}"/>
          </ac:grpSpMkLst>
        </pc:grpChg>
        <pc:grpChg chg="mod">
          <ac:chgData name="三田 深愛" userId="06f75ae7-8e52-46e8-9bca-cb6b470e42fa" providerId="ADAL" clId="{C0120C3F-4B1A-4E6A-B286-3527DFFABC30}" dt="2023-11-20T00:30:22.380" v="602" actId="1036"/>
          <ac:grpSpMkLst>
            <pc:docMk/>
            <pc:sldMk cId="343657997" sldId="261"/>
            <ac:grpSpMk id="72" creationId="{E79931AF-1F6F-5CD5-B1F9-EFC806B0D631}"/>
          </ac:grpSpMkLst>
        </pc:grpChg>
        <pc:grpChg chg="mod">
          <ac:chgData name="三田 深愛" userId="06f75ae7-8e52-46e8-9bca-cb6b470e42fa" providerId="ADAL" clId="{C0120C3F-4B1A-4E6A-B286-3527DFFABC30}" dt="2023-11-20T00:30:19.041" v="595" actId="1076"/>
          <ac:grpSpMkLst>
            <pc:docMk/>
            <pc:sldMk cId="343657997" sldId="261"/>
            <ac:grpSpMk id="73" creationId="{13F5C02E-18E6-39CC-6983-B4753386D8D4}"/>
          </ac:grpSpMkLst>
        </pc:grpChg>
        <pc:grpChg chg="mod">
          <ac:chgData name="三田 深愛" userId="06f75ae7-8e52-46e8-9bca-cb6b470e42fa" providerId="ADAL" clId="{C0120C3F-4B1A-4E6A-B286-3527DFFABC30}" dt="2023-11-20T00:27:17.158" v="573" actId="14100"/>
          <ac:grpSpMkLst>
            <pc:docMk/>
            <pc:sldMk cId="343657997" sldId="261"/>
            <ac:grpSpMk id="74" creationId="{FD2967F5-1A8D-FE47-ECBB-18125E530649}"/>
          </ac:grpSpMkLst>
        </pc:grpChg>
        <pc:grpChg chg="mod">
          <ac:chgData name="三田 深愛" userId="06f75ae7-8e52-46e8-9bca-cb6b470e42fa" providerId="ADAL" clId="{C0120C3F-4B1A-4E6A-B286-3527DFFABC30}" dt="2023-11-20T00:27:27.801" v="575" actId="14100"/>
          <ac:grpSpMkLst>
            <pc:docMk/>
            <pc:sldMk cId="343657997" sldId="261"/>
            <ac:grpSpMk id="75" creationId="{091DE661-CD27-1CB0-6FE6-A6E20638CF89}"/>
          </ac:grpSpMkLst>
        </pc:grpChg>
        <pc:grpChg chg="mod">
          <ac:chgData name="三田 深愛" userId="06f75ae7-8e52-46e8-9bca-cb6b470e42fa" providerId="ADAL" clId="{C0120C3F-4B1A-4E6A-B286-3527DFFABC30}" dt="2023-11-20T00:28:56.157" v="583" actId="1076"/>
          <ac:grpSpMkLst>
            <pc:docMk/>
            <pc:sldMk cId="343657997" sldId="261"/>
            <ac:grpSpMk id="76" creationId="{6D80A5FF-929A-1CCE-978B-FD1E124FA390}"/>
          </ac:grpSpMkLst>
        </pc:grpChg>
        <pc:grpChg chg="mod">
          <ac:chgData name="三田 深愛" userId="06f75ae7-8e52-46e8-9bca-cb6b470e42fa" providerId="ADAL" clId="{C0120C3F-4B1A-4E6A-B286-3527DFFABC30}" dt="2023-11-20T00:30:34.257" v="603" actId="207"/>
          <ac:grpSpMkLst>
            <pc:docMk/>
            <pc:sldMk cId="343657997" sldId="261"/>
            <ac:grpSpMk id="77" creationId="{B2DF1EFA-4E79-32DD-07B6-96B9F711B2B8}"/>
          </ac:grpSpMkLst>
        </pc:grpChg>
        <pc:picChg chg="add del mod">
          <ac:chgData name="三田 深愛" userId="06f75ae7-8e52-46e8-9bca-cb6b470e42fa" providerId="ADAL" clId="{C0120C3F-4B1A-4E6A-B286-3527DFFABC30}" dt="2023-11-17T07:03:40.461" v="243" actId="478"/>
          <ac:picMkLst>
            <pc:docMk/>
            <pc:sldMk cId="343657997" sldId="261"/>
            <ac:picMk id="4" creationId="{82D382BC-6E2F-730F-0F08-24E33B64E783}"/>
          </ac:picMkLst>
        </pc:picChg>
        <pc:picChg chg="add del mod">
          <ac:chgData name="三田 深愛" userId="06f75ae7-8e52-46e8-9bca-cb6b470e42fa" providerId="ADAL" clId="{C0120C3F-4B1A-4E6A-B286-3527DFFABC30}" dt="2023-11-17T07:03:37.301" v="242" actId="478"/>
          <ac:picMkLst>
            <pc:docMk/>
            <pc:sldMk cId="343657997" sldId="261"/>
            <ac:picMk id="6" creationId="{1727C4E8-4EFA-2710-7C95-8B9AC027EA65}"/>
          </ac:picMkLst>
        </pc:picChg>
        <pc:picChg chg="mod">
          <ac:chgData name="三田 深愛" userId="06f75ae7-8e52-46e8-9bca-cb6b470e42fa" providerId="ADAL" clId="{C0120C3F-4B1A-4E6A-B286-3527DFFABC30}" dt="2023-11-20T00:29:40.345" v="589" actId="1076"/>
          <ac:picMkLst>
            <pc:docMk/>
            <pc:sldMk cId="343657997" sldId="261"/>
            <ac:picMk id="6" creationId="{75CA894E-C8FC-3B9A-1583-AFE4CAEAB59A}"/>
          </ac:picMkLst>
        </pc:picChg>
        <pc:picChg chg="mod">
          <ac:chgData name="三田 深愛" userId="06f75ae7-8e52-46e8-9bca-cb6b470e42fa" providerId="ADAL" clId="{C0120C3F-4B1A-4E6A-B286-3527DFFABC30}" dt="2023-11-20T00:29:36.082" v="588" actId="1076"/>
          <ac:picMkLst>
            <pc:docMk/>
            <pc:sldMk cId="343657997" sldId="261"/>
            <ac:picMk id="11" creationId="{A3E18D59-52FA-7287-C012-BE5D553AB95E}"/>
          </ac:picMkLst>
        </pc:picChg>
        <pc:picChg chg="add mod">
          <ac:chgData name="三田 深愛" userId="06f75ae7-8e52-46e8-9bca-cb6b470e42fa" providerId="ADAL" clId="{C0120C3F-4B1A-4E6A-B286-3527DFFABC30}" dt="2023-11-20T00:38:23.286" v="692" actId="1076"/>
          <ac:picMkLst>
            <pc:docMk/>
            <pc:sldMk cId="343657997" sldId="261"/>
            <ac:picMk id="1026" creationId="{E47F33CF-F0F2-E725-ABCE-711EAB2AC301}"/>
          </ac:picMkLst>
        </pc:picChg>
      </pc:sldChg>
      <pc:sldChg chg="addSp modSp mod">
        <pc:chgData name="三田 深愛" userId="06f75ae7-8e52-46e8-9bca-cb6b470e42fa" providerId="ADAL" clId="{C0120C3F-4B1A-4E6A-B286-3527DFFABC30}" dt="2023-11-20T00:35:48.551" v="678" actId="164"/>
        <pc:sldMkLst>
          <pc:docMk/>
          <pc:sldMk cId="4189405566" sldId="262"/>
        </pc:sldMkLst>
        <pc:spChg chg="mod">
          <ac:chgData name="三田 深愛" userId="06f75ae7-8e52-46e8-9bca-cb6b470e42fa" providerId="ADAL" clId="{C0120C3F-4B1A-4E6A-B286-3527DFFABC30}" dt="2023-11-20T00:35:48.551" v="678" actId="164"/>
          <ac:spMkLst>
            <pc:docMk/>
            <pc:sldMk cId="4189405566" sldId="262"/>
            <ac:spMk id="3" creationId="{1C5B43E2-553B-4E37-5E58-C706ED7D6BCC}"/>
          </ac:spMkLst>
        </pc:spChg>
        <pc:spChg chg="mod">
          <ac:chgData name="三田 深愛" userId="06f75ae7-8e52-46e8-9bca-cb6b470e42fa" providerId="ADAL" clId="{C0120C3F-4B1A-4E6A-B286-3527DFFABC30}" dt="2023-11-17T07:01:36.561" v="229" actId="948"/>
          <ac:spMkLst>
            <pc:docMk/>
            <pc:sldMk cId="4189405566" sldId="262"/>
            <ac:spMk id="5" creationId="{84A558B5-400F-8B5E-295B-2B5A74E0F9BF}"/>
          </ac:spMkLst>
        </pc:spChg>
        <pc:spChg chg="mod">
          <ac:chgData name="三田 深愛" userId="06f75ae7-8e52-46e8-9bca-cb6b470e42fa" providerId="ADAL" clId="{C0120C3F-4B1A-4E6A-B286-3527DFFABC30}" dt="2023-11-17T07:02:03.475" v="232" actId="948"/>
          <ac:spMkLst>
            <pc:docMk/>
            <pc:sldMk cId="4189405566" sldId="262"/>
            <ac:spMk id="7" creationId="{16D69EF2-5F24-8103-1FE6-15AE28EA80C9}"/>
          </ac:spMkLst>
        </pc:spChg>
        <pc:spChg chg="mod">
          <ac:chgData name="三田 深愛" userId="06f75ae7-8e52-46e8-9bca-cb6b470e42fa" providerId="ADAL" clId="{C0120C3F-4B1A-4E6A-B286-3527DFFABC30}" dt="2023-11-20T00:35:48.551" v="678" actId="164"/>
          <ac:spMkLst>
            <pc:docMk/>
            <pc:sldMk cId="4189405566" sldId="262"/>
            <ac:spMk id="8" creationId="{8352F26B-E26F-037F-221D-2CBA243B61F5}"/>
          </ac:spMkLst>
        </pc:spChg>
        <pc:spChg chg="mod">
          <ac:chgData name="三田 深愛" userId="06f75ae7-8e52-46e8-9bca-cb6b470e42fa" providerId="ADAL" clId="{C0120C3F-4B1A-4E6A-B286-3527DFFABC30}" dt="2023-11-17T07:01:51.715" v="231" actId="1076"/>
          <ac:spMkLst>
            <pc:docMk/>
            <pc:sldMk cId="4189405566" sldId="262"/>
            <ac:spMk id="9" creationId="{8B6DE614-43C1-1834-EF46-8A25AB278491}"/>
          </ac:spMkLst>
        </pc:spChg>
        <pc:spChg chg="mod">
          <ac:chgData name="三田 深愛" userId="06f75ae7-8e52-46e8-9bca-cb6b470e42fa" providerId="ADAL" clId="{C0120C3F-4B1A-4E6A-B286-3527DFFABC30}" dt="2023-11-20T00:35:48.551" v="678" actId="164"/>
          <ac:spMkLst>
            <pc:docMk/>
            <pc:sldMk cId="4189405566" sldId="262"/>
            <ac:spMk id="17" creationId="{5C0A7C13-F97E-6CCD-A32F-479450945259}"/>
          </ac:spMkLst>
        </pc:spChg>
        <pc:spChg chg="mod">
          <ac:chgData name="三田 深愛" userId="06f75ae7-8e52-46e8-9bca-cb6b470e42fa" providerId="ADAL" clId="{C0120C3F-4B1A-4E6A-B286-3527DFFABC30}" dt="2023-11-20T00:35:42.505" v="677" actId="1076"/>
          <ac:spMkLst>
            <pc:docMk/>
            <pc:sldMk cId="4189405566" sldId="262"/>
            <ac:spMk id="25" creationId="{7131A4E9-35F8-02DE-7B5A-387E7D346004}"/>
          </ac:spMkLst>
        </pc:spChg>
        <pc:grpChg chg="add mod">
          <ac:chgData name="三田 深愛" userId="06f75ae7-8e52-46e8-9bca-cb6b470e42fa" providerId="ADAL" clId="{C0120C3F-4B1A-4E6A-B286-3527DFFABC30}" dt="2023-11-20T00:35:48.551" v="678" actId="164"/>
          <ac:grpSpMkLst>
            <pc:docMk/>
            <pc:sldMk cId="4189405566" sldId="262"/>
            <ac:grpSpMk id="29" creationId="{E83CC25A-EC62-AFB6-8C7E-338C099B3620}"/>
          </ac:grpSpMkLst>
        </pc:grpChg>
      </pc:sldChg>
      <pc:sldChg chg="addSp delSp modSp mod">
        <pc:chgData name="三田 深愛" userId="06f75ae7-8e52-46e8-9bca-cb6b470e42fa" providerId="ADAL" clId="{C0120C3F-4B1A-4E6A-B286-3527DFFABC30}" dt="2023-11-20T00:34:54.762" v="663" actId="164"/>
        <pc:sldMkLst>
          <pc:docMk/>
          <pc:sldMk cId="2427145054" sldId="263"/>
        </pc:sldMkLst>
        <pc:spChg chg="mod">
          <ac:chgData name="三田 深愛" userId="06f75ae7-8e52-46e8-9bca-cb6b470e42fa" providerId="ADAL" clId="{C0120C3F-4B1A-4E6A-B286-3527DFFABC30}" dt="2023-11-17T07:00:39.042" v="224" actId="1076"/>
          <ac:spMkLst>
            <pc:docMk/>
            <pc:sldMk cId="2427145054" sldId="263"/>
            <ac:spMk id="2" creationId="{ECC36A2F-492F-F56A-DD36-79F4D5916F0C}"/>
          </ac:spMkLst>
        </pc:spChg>
        <pc:spChg chg="mod topLvl">
          <ac:chgData name="三田 深愛" userId="06f75ae7-8e52-46e8-9bca-cb6b470e42fa" providerId="ADAL" clId="{C0120C3F-4B1A-4E6A-B286-3527DFFABC30}" dt="2023-11-20T00:34:54.762" v="663" actId="164"/>
          <ac:spMkLst>
            <pc:docMk/>
            <pc:sldMk cId="2427145054" sldId="263"/>
            <ac:spMk id="3" creationId="{2B5F7C57-9B32-7DC4-F044-AEF0C1A82B39}"/>
          </ac:spMkLst>
        </pc:spChg>
        <pc:spChg chg="mod">
          <ac:chgData name="三田 深愛" userId="06f75ae7-8e52-46e8-9bca-cb6b470e42fa" providerId="ADAL" clId="{C0120C3F-4B1A-4E6A-B286-3527DFFABC30}" dt="2023-11-17T07:00:23.050" v="222" actId="1076"/>
          <ac:spMkLst>
            <pc:docMk/>
            <pc:sldMk cId="2427145054" sldId="263"/>
            <ac:spMk id="5" creationId="{B9DE5B4A-89B9-BFFE-AE0D-84FC76CE6016}"/>
          </ac:spMkLst>
        </pc:spChg>
        <pc:spChg chg="mod">
          <ac:chgData name="三田 深愛" userId="06f75ae7-8e52-46e8-9bca-cb6b470e42fa" providerId="ADAL" clId="{C0120C3F-4B1A-4E6A-B286-3527DFFABC30}" dt="2023-11-17T07:00:55.096" v="226" actId="1076"/>
          <ac:spMkLst>
            <pc:docMk/>
            <pc:sldMk cId="2427145054" sldId="263"/>
            <ac:spMk id="6" creationId="{2A7BA92D-7194-7272-1B45-EFE8A4B22446}"/>
          </ac:spMkLst>
        </pc:spChg>
        <pc:spChg chg="mod topLvl">
          <ac:chgData name="三田 深愛" userId="06f75ae7-8e52-46e8-9bca-cb6b470e42fa" providerId="ADAL" clId="{C0120C3F-4B1A-4E6A-B286-3527DFFABC30}" dt="2023-11-20T00:34:54.762" v="663" actId="164"/>
          <ac:spMkLst>
            <pc:docMk/>
            <pc:sldMk cId="2427145054" sldId="263"/>
            <ac:spMk id="9" creationId="{B34E7C18-6AA5-277D-807C-668194B62189}"/>
          </ac:spMkLst>
        </pc:spChg>
        <pc:spChg chg="mod topLvl">
          <ac:chgData name="三田 深愛" userId="06f75ae7-8e52-46e8-9bca-cb6b470e42fa" providerId="ADAL" clId="{C0120C3F-4B1A-4E6A-B286-3527DFFABC30}" dt="2023-11-20T00:34:54.762" v="663" actId="164"/>
          <ac:spMkLst>
            <pc:docMk/>
            <pc:sldMk cId="2427145054" sldId="263"/>
            <ac:spMk id="13" creationId="{44A87A7E-0F6E-9DBA-B283-45A981A598BA}"/>
          </ac:spMkLst>
        </pc:spChg>
        <pc:spChg chg="mod topLvl">
          <ac:chgData name="三田 深愛" userId="06f75ae7-8e52-46e8-9bca-cb6b470e42fa" providerId="ADAL" clId="{C0120C3F-4B1A-4E6A-B286-3527DFFABC30}" dt="2023-11-20T00:34:54.762" v="663" actId="164"/>
          <ac:spMkLst>
            <pc:docMk/>
            <pc:sldMk cId="2427145054" sldId="263"/>
            <ac:spMk id="21" creationId="{ABC1FAFE-026F-1217-B93A-CB2700CE3E5B}"/>
          </ac:spMkLst>
        </pc:spChg>
        <pc:spChg chg="mod topLvl">
          <ac:chgData name="三田 深愛" userId="06f75ae7-8e52-46e8-9bca-cb6b470e42fa" providerId="ADAL" clId="{C0120C3F-4B1A-4E6A-B286-3527DFFABC30}" dt="2023-11-20T00:34:42.160" v="662" actId="1036"/>
          <ac:spMkLst>
            <pc:docMk/>
            <pc:sldMk cId="2427145054" sldId="263"/>
            <ac:spMk id="29" creationId="{A7B56E8D-910C-86DB-4EB0-E7F3F7FB0932}"/>
          </ac:spMkLst>
        </pc:spChg>
        <pc:grpChg chg="add del mod">
          <ac:chgData name="三田 深愛" userId="06f75ae7-8e52-46e8-9bca-cb6b470e42fa" providerId="ADAL" clId="{C0120C3F-4B1A-4E6A-B286-3527DFFABC30}" dt="2023-11-20T00:33:38.918" v="626" actId="165"/>
          <ac:grpSpMkLst>
            <pc:docMk/>
            <pc:sldMk cId="2427145054" sldId="263"/>
            <ac:grpSpMk id="25" creationId="{DB7A9279-BB85-C4F1-6D15-8104268D1939}"/>
          </ac:grpSpMkLst>
        </pc:grpChg>
        <pc:grpChg chg="add mod">
          <ac:chgData name="三田 深愛" userId="06f75ae7-8e52-46e8-9bca-cb6b470e42fa" providerId="ADAL" clId="{C0120C3F-4B1A-4E6A-B286-3527DFFABC30}" dt="2023-11-20T00:34:54.762" v="663" actId="164"/>
          <ac:grpSpMkLst>
            <pc:docMk/>
            <pc:sldMk cId="2427145054" sldId="263"/>
            <ac:grpSpMk id="33" creationId="{56512724-69EC-0F75-4D41-1D302B32BBF1}"/>
          </ac:grpSpMkLst>
        </pc:grpChg>
      </pc:sldChg>
      <pc:sldChg chg="delSp modSp add mod setBg">
        <pc:chgData name="三田 深愛" userId="06f75ae7-8e52-46e8-9bca-cb6b470e42fa" providerId="ADAL" clId="{C0120C3F-4B1A-4E6A-B286-3527DFFABC30}" dt="2023-11-17T07:00:06.253" v="220" actId="1076"/>
        <pc:sldMkLst>
          <pc:docMk/>
          <pc:sldMk cId="3701134365" sldId="264"/>
        </pc:sldMkLst>
        <pc:spChg chg="del">
          <ac:chgData name="三田 深愛" userId="06f75ae7-8e52-46e8-9bca-cb6b470e42fa" providerId="ADAL" clId="{C0120C3F-4B1A-4E6A-B286-3527DFFABC30}" dt="2023-11-17T06:59:45.063" v="217" actId="478"/>
          <ac:spMkLst>
            <pc:docMk/>
            <pc:sldMk cId="3701134365" sldId="264"/>
            <ac:spMk id="5" creationId="{A745C46C-E598-E19D-D593-EC4107ABDB89}"/>
          </ac:spMkLst>
        </pc:spChg>
        <pc:spChg chg="mod">
          <ac:chgData name="三田 深愛" userId="06f75ae7-8e52-46e8-9bca-cb6b470e42fa" providerId="ADAL" clId="{C0120C3F-4B1A-4E6A-B286-3527DFFABC30}" dt="2023-11-17T07:00:06.253" v="220" actId="1076"/>
          <ac:spMkLst>
            <pc:docMk/>
            <pc:sldMk cId="3701134365" sldId="264"/>
            <ac:spMk id="7" creationId="{EAF46B44-B408-6772-FDC1-E5CE018A20EA}"/>
          </ac:spMkLst>
        </pc:spChg>
      </pc:sldChg>
    </pc:docChg>
  </pc:docChgLst>
  <pc:docChgLst>
    <pc:chgData name="三田 深愛" userId="06f75ae7-8e52-46e8-9bca-cb6b470e42fa" providerId="ADAL" clId="{E8D9E206-62CB-4569-BCE6-0CE2846E949A}"/>
    <pc:docChg chg="undo custSel addSld delSld modSld">
      <pc:chgData name="三田 深愛" userId="06f75ae7-8e52-46e8-9bca-cb6b470e42fa" providerId="ADAL" clId="{E8D9E206-62CB-4569-BCE6-0CE2846E949A}" dt="2024-08-21T09:12:06.138" v="841" actId="1076"/>
      <pc:docMkLst>
        <pc:docMk/>
      </pc:docMkLst>
      <pc:sldChg chg="addSp delSp modSp del mod">
        <pc:chgData name="三田 深愛" userId="06f75ae7-8e52-46e8-9bca-cb6b470e42fa" providerId="ADAL" clId="{E8D9E206-62CB-4569-BCE6-0CE2846E949A}" dt="2024-08-21T08:51:41.580" v="209" actId="47"/>
        <pc:sldMkLst>
          <pc:docMk/>
          <pc:sldMk cId="2106091981" sldId="256"/>
        </pc:sldMkLst>
        <pc:spChg chg="mod topLvl">
          <ac:chgData name="三田 深愛" userId="06f75ae7-8e52-46e8-9bca-cb6b470e42fa" providerId="ADAL" clId="{E8D9E206-62CB-4569-BCE6-0CE2846E949A}" dt="2024-08-21T07:55:03.814" v="27" actId="14100"/>
          <ac:spMkLst>
            <pc:docMk/>
            <pc:sldMk cId="2106091981" sldId="256"/>
            <ac:spMk id="11" creationId="{08436EA9-3708-E32B-DF9C-8E2C9972468D}"/>
          </ac:spMkLst>
        </pc:spChg>
        <pc:spChg chg="del mod topLvl">
          <ac:chgData name="三田 深愛" userId="06f75ae7-8e52-46e8-9bca-cb6b470e42fa" providerId="ADAL" clId="{E8D9E206-62CB-4569-BCE6-0CE2846E949A}" dt="2024-08-21T07:54:44.139" v="4" actId="478"/>
          <ac:spMkLst>
            <pc:docMk/>
            <pc:sldMk cId="2106091981" sldId="256"/>
            <ac:spMk id="50" creationId="{DC147935-8FB6-9F48-6883-966E275FC2D5}"/>
          </ac:spMkLst>
        </pc:spChg>
        <pc:spChg chg="del">
          <ac:chgData name="三田 深愛" userId="06f75ae7-8e52-46e8-9bca-cb6b470e42fa" providerId="ADAL" clId="{E8D9E206-62CB-4569-BCE6-0CE2846E949A}" dt="2024-08-21T07:54:40.696" v="2" actId="478"/>
          <ac:spMkLst>
            <pc:docMk/>
            <pc:sldMk cId="2106091981" sldId="256"/>
            <ac:spMk id="77" creationId="{8780942F-5EA2-A769-FCCB-4DFB38FAA5F8}"/>
          </ac:spMkLst>
        </pc:spChg>
        <pc:grpChg chg="add del">
          <ac:chgData name="三田 深愛" userId="06f75ae7-8e52-46e8-9bca-cb6b470e42fa" providerId="ADAL" clId="{E8D9E206-62CB-4569-BCE6-0CE2846E949A}" dt="2024-08-21T07:54:44.139" v="4" actId="478"/>
          <ac:grpSpMkLst>
            <pc:docMk/>
            <pc:sldMk cId="2106091981" sldId="256"/>
            <ac:grpSpMk id="42" creationId="{09831279-26B6-2A7E-6407-8BF9632B1E2A}"/>
          </ac:grpSpMkLst>
        </pc:grpChg>
      </pc:sldChg>
      <pc:sldChg chg="del">
        <pc:chgData name="三田 深愛" userId="06f75ae7-8e52-46e8-9bca-cb6b470e42fa" providerId="ADAL" clId="{E8D9E206-62CB-4569-BCE6-0CE2846E949A}" dt="2024-08-21T09:01:54.278" v="722" actId="47"/>
        <pc:sldMkLst>
          <pc:docMk/>
          <pc:sldMk cId="4283405090" sldId="257"/>
        </pc:sldMkLst>
      </pc:sldChg>
      <pc:sldChg chg="del">
        <pc:chgData name="三田 深愛" userId="06f75ae7-8e52-46e8-9bca-cb6b470e42fa" providerId="ADAL" clId="{E8D9E206-62CB-4569-BCE6-0CE2846E949A}" dt="2024-08-21T09:06:04.672" v="792" actId="47"/>
        <pc:sldMkLst>
          <pc:docMk/>
          <pc:sldMk cId="2425496197" sldId="258"/>
        </pc:sldMkLst>
      </pc:sldChg>
      <pc:sldChg chg="del">
        <pc:chgData name="三田 深愛" userId="06f75ae7-8e52-46e8-9bca-cb6b470e42fa" providerId="ADAL" clId="{E8D9E206-62CB-4569-BCE6-0CE2846E949A}" dt="2024-08-21T09:06:03.190" v="791" actId="47"/>
        <pc:sldMkLst>
          <pc:docMk/>
          <pc:sldMk cId="413259234" sldId="259"/>
        </pc:sldMkLst>
      </pc:sldChg>
      <pc:sldChg chg="modSp del mod">
        <pc:chgData name="三田 深愛" userId="06f75ae7-8e52-46e8-9bca-cb6b470e42fa" providerId="ADAL" clId="{E8D9E206-62CB-4569-BCE6-0CE2846E949A}" dt="2024-08-21T09:07:50.006" v="808" actId="47"/>
        <pc:sldMkLst>
          <pc:docMk/>
          <pc:sldMk cId="1486189649" sldId="260"/>
        </pc:sldMkLst>
        <pc:spChg chg="mod">
          <ac:chgData name="三田 深愛" userId="06f75ae7-8e52-46e8-9bca-cb6b470e42fa" providerId="ADAL" clId="{E8D9E206-62CB-4569-BCE6-0CE2846E949A}" dt="2024-08-21T09:06:26.649" v="793" actId="1076"/>
          <ac:spMkLst>
            <pc:docMk/>
            <pc:sldMk cId="1486189649" sldId="260"/>
            <ac:spMk id="5" creationId="{A745C46C-E598-E19D-D593-EC4107ABDB89}"/>
          </ac:spMkLst>
        </pc:spChg>
        <pc:spChg chg="mod">
          <ac:chgData name="三田 深愛" userId="06f75ae7-8e52-46e8-9bca-cb6b470e42fa" providerId="ADAL" clId="{E8D9E206-62CB-4569-BCE6-0CE2846E949A}" dt="2024-08-21T09:05:15.794" v="781" actId="1076"/>
          <ac:spMkLst>
            <pc:docMk/>
            <pc:sldMk cId="1486189649" sldId="260"/>
            <ac:spMk id="16" creationId="{28A4A0D0-15EE-35B7-6E2C-780B32A9E822}"/>
          </ac:spMkLst>
        </pc:spChg>
      </pc:sldChg>
      <pc:sldChg chg="del">
        <pc:chgData name="三田 深愛" userId="06f75ae7-8e52-46e8-9bca-cb6b470e42fa" providerId="ADAL" clId="{E8D9E206-62CB-4569-BCE6-0CE2846E949A}" dt="2024-08-21T09:07:54.492" v="809" actId="47"/>
        <pc:sldMkLst>
          <pc:docMk/>
          <pc:sldMk cId="3701134365" sldId="264"/>
        </pc:sldMkLst>
      </pc:sldChg>
      <pc:sldChg chg="addSp delSp modSp new mod">
        <pc:chgData name="三田 深愛" userId="06f75ae7-8e52-46e8-9bca-cb6b470e42fa" providerId="ADAL" clId="{E8D9E206-62CB-4569-BCE6-0CE2846E949A}" dt="2024-08-21T08:51:25.801" v="208" actId="1076"/>
        <pc:sldMkLst>
          <pc:docMk/>
          <pc:sldMk cId="718169833" sldId="265"/>
        </pc:sldMkLst>
        <pc:spChg chg="add del mod">
          <ac:chgData name="三田 深愛" userId="06f75ae7-8e52-46e8-9bca-cb6b470e42fa" providerId="ADAL" clId="{E8D9E206-62CB-4569-BCE6-0CE2846E949A}" dt="2024-08-21T08:51:00.336" v="207" actId="1036"/>
          <ac:spMkLst>
            <pc:docMk/>
            <pc:sldMk cId="718169833" sldId="265"/>
            <ac:spMk id="4" creationId="{9A3B0F22-235C-782C-328E-C8C281C1EFA4}"/>
          </ac:spMkLst>
        </pc:spChg>
        <pc:spChg chg="add mod">
          <ac:chgData name="三田 深愛" userId="06f75ae7-8e52-46e8-9bca-cb6b470e42fa" providerId="ADAL" clId="{E8D9E206-62CB-4569-BCE6-0CE2846E949A}" dt="2024-08-21T08:51:25.801" v="208" actId="1076"/>
          <ac:spMkLst>
            <pc:docMk/>
            <pc:sldMk cId="718169833" sldId="265"/>
            <ac:spMk id="6" creationId="{B73CE752-057A-4915-F8C6-15E3808B092D}"/>
          </ac:spMkLst>
        </pc:spChg>
        <pc:spChg chg="add del mod">
          <ac:chgData name="三田 深愛" userId="06f75ae7-8e52-46e8-9bca-cb6b470e42fa" providerId="ADAL" clId="{E8D9E206-62CB-4569-BCE6-0CE2846E949A}" dt="2024-08-21T08:08:55.368" v="94" actId="478"/>
          <ac:spMkLst>
            <pc:docMk/>
            <pc:sldMk cId="718169833" sldId="265"/>
            <ac:spMk id="8" creationId="{F40E4CAC-FF30-9538-8878-B0E0B235AB82}"/>
          </ac:spMkLst>
        </pc:spChg>
        <pc:picChg chg="add mod modCrop">
          <ac:chgData name="三田 深愛" userId="06f75ae7-8e52-46e8-9bca-cb6b470e42fa" providerId="ADAL" clId="{E8D9E206-62CB-4569-BCE6-0CE2846E949A}" dt="2024-08-21T08:50:52.425" v="203" actId="1076"/>
          <ac:picMkLst>
            <pc:docMk/>
            <pc:sldMk cId="718169833" sldId="265"/>
            <ac:picMk id="3" creationId="{207DF53E-A2E7-1E89-0400-FAAB183F373E}"/>
          </ac:picMkLst>
        </pc:picChg>
        <pc:picChg chg="add del mod">
          <ac:chgData name="三田 深愛" userId="06f75ae7-8e52-46e8-9bca-cb6b470e42fa" providerId="ADAL" clId="{E8D9E206-62CB-4569-BCE6-0CE2846E949A}" dt="2024-08-21T08:50:02.471" v="196" actId="478"/>
          <ac:picMkLst>
            <pc:docMk/>
            <pc:sldMk cId="718169833" sldId="265"/>
            <ac:picMk id="1026" creationId="{19CB5D7D-FF24-41F5-AB5E-D541684D3FBD}"/>
          </ac:picMkLst>
        </pc:picChg>
      </pc:sldChg>
      <pc:sldChg chg="addSp delSp modSp new del mod">
        <pc:chgData name="三田 深愛" userId="06f75ae7-8e52-46e8-9bca-cb6b470e42fa" providerId="ADAL" clId="{E8D9E206-62CB-4569-BCE6-0CE2846E949A}" dt="2024-08-21T08:47:20.183" v="156" actId="47"/>
        <pc:sldMkLst>
          <pc:docMk/>
          <pc:sldMk cId="2952683032" sldId="266"/>
        </pc:sldMkLst>
        <pc:picChg chg="add del mod">
          <ac:chgData name="三田 深愛" userId="06f75ae7-8e52-46e8-9bca-cb6b470e42fa" providerId="ADAL" clId="{E8D9E206-62CB-4569-BCE6-0CE2846E949A}" dt="2024-08-21T08:31:28.490" v="153" actId="478"/>
          <ac:picMkLst>
            <pc:docMk/>
            <pc:sldMk cId="2952683032" sldId="266"/>
            <ac:picMk id="3" creationId="{59D50E96-2D84-AA50-333F-B43DB8A2FB75}"/>
          </ac:picMkLst>
        </pc:picChg>
        <pc:picChg chg="add mod">
          <ac:chgData name="三田 深愛" userId="06f75ae7-8e52-46e8-9bca-cb6b470e42fa" providerId="ADAL" clId="{E8D9E206-62CB-4569-BCE6-0CE2846E949A}" dt="2024-08-21T08:31:38.798" v="154" actId="931"/>
          <ac:picMkLst>
            <pc:docMk/>
            <pc:sldMk cId="2952683032" sldId="266"/>
            <ac:picMk id="5" creationId="{C96DF059-E4C8-649B-2C53-7FC3F7157863}"/>
          </ac:picMkLst>
        </pc:picChg>
      </pc:sldChg>
      <pc:sldChg chg="addSp modSp new mod">
        <pc:chgData name="三田 深愛" userId="06f75ae7-8e52-46e8-9bca-cb6b470e42fa" providerId="ADAL" clId="{E8D9E206-62CB-4569-BCE6-0CE2846E949A}" dt="2024-08-21T09:00:57.619" v="719" actId="255"/>
        <pc:sldMkLst>
          <pc:docMk/>
          <pc:sldMk cId="1408466293" sldId="267"/>
        </pc:sldMkLst>
        <pc:spChg chg="add mod">
          <ac:chgData name="三田 深愛" userId="06f75ae7-8e52-46e8-9bca-cb6b470e42fa" providerId="ADAL" clId="{E8D9E206-62CB-4569-BCE6-0CE2846E949A}" dt="2024-08-21T08:49:22.360" v="195" actId="20577"/>
          <ac:spMkLst>
            <pc:docMk/>
            <pc:sldMk cId="1408466293" sldId="267"/>
            <ac:spMk id="3" creationId="{7DA47009-BA56-D182-D300-4652E2922DE6}"/>
          </ac:spMkLst>
        </pc:spChg>
        <pc:spChg chg="add mod">
          <ac:chgData name="三田 深愛" userId="06f75ae7-8e52-46e8-9bca-cb6b470e42fa" providerId="ADAL" clId="{E8D9E206-62CB-4569-BCE6-0CE2846E949A}" dt="2024-08-21T09:00:57.619" v="719" actId="255"/>
          <ac:spMkLst>
            <pc:docMk/>
            <pc:sldMk cId="1408466293" sldId="267"/>
            <ac:spMk id="5" creationId="{6F13B24C-83B2-7C24-F618-E9FF37174C32}"/>
          </ac:spMkLst>
        </pc:spChg>
      </pc:sldChg>
      <pc:sldChg chg="addSp modSp add mod">
        <pc:chgData name="三田 深愛" userId="06f75ae7-8e52-46e8-9bca-cb6b470e42fa" providerId="ADAL" clId="{E8D9E206-62CB-4569-BCE6-0CE2846E949A}" dt="2024-08-21T09:01:10.711" v="721" actId="255"/>
        <pc:sldMkLst>
          <pc:docMk/>
          <pc:sldMk cId="4103821983" sldId="268"/>
        </pc:sldMkLst>
        <pc:spChg chg="add mod">
          <ac:chgData name="三田 深愛" userId="06f75ae7-8e52-46e8-9bca-cb6b470e42fa" providerId="ADAL" clId="{E8D9E206-62CB-4569-BCE6-0CE2846E949A}" dt="2024-08-21T08:55:34.941" v="281" actId="404"/>
          <ac:spMkLst>
            <pc:docMk/>
            <pc:sldMk cId="4103821983" sldId="268"/>
            <ac:spMk id="2" creationId="{F8F7AD17-22F9-C782-9899-78CF1C8C440E}"/>
          </ac:spMkLst>
        </pc:spChg>
        <pc:spChg chg="mod">
          <ac:chgData name="三田 深愛" userId="06f75ae7-8e52-46e8-9bca-cb6b470e42fa" providerId="ADAL" clId="{E8D9E206-62CB-4569-BCE6-0CE2846E949A}" dt="2024-08-21T08:59:56.491" v="682" actId="1076"/>
          <ac:spMkLst>
            <pc:docMk/>
            <pc:sldMk cId="4103821983" sldId="268"/>
            <ac:spMk id="3" creationId="{7DA47009-BA56-D182-D300-4652E2922DE6}"/>
          </ac:spMkLst>
        </pc:spChg>
        <pc:spChg chg="add mod">
          <ac:chgData name="三田 深愛" userId="06f75ae7-8e52-46e8-9bca-cb6b470e42fa" providerId="ADAL" clId="{E8D9E206-62CB-4569-BCE6-0CE2846E949A}" dt="2024-08-21T08:55:11.455" v="277"/>
          <ac:spMkLst>
            <pc:docMk/>
            <pc:sldMk cId="4103821983" sldId="268"/>
            <ac:spMk id="4" creationId="{8AD3002D-06DA-F2F3-D947-230C27F120D1}"/>
          </ac:spMkLst>
        </pc:spChg>
        <pc:spChg chg="mod">
          <ac:chgData name="三田 深愛" userId="06f75ae7-8e52-46e8-9bca-cb6b470e42fa" providerId="ADAL" clId="{E8D9E206-62CB-4569-BCE6-0CE2846E949A}" dt="2024-08-21T09:01:10.711" v="721" actId="255"/>
          <ac:spMkLst>
            <pc:docMk/>
            <pc:sldMk cId="4103821983" sldId="268"/>
            <ac:spMk id="5" creationId="{6F13B24C-83B2-7C24-F618-E9FF37174C32}"/>
          </ac:spMkLst>
        </pc:spChg>
        <pc:spChg chg="add mod">
          <ac:chgData name="三田 深愛" userId="06f75ae7-8e52-46e8-9bca-cb6b470e42fa" providerId="ADAL" clId="{E8D9E206-62CB-4569-BCE6-0CE2846E949A}" dt="2024-08-21T09:00:01.401" v="683" actId="1076"/>
          <ac:spMkLst>
            <pc:docMk/>
            <pc:sldMk cId="4103821983" sldId="268"/>
            <ac:spMk id="6" creationId="{60E20648-56F8-C407-3E5F-2E8CE9256104}"/>
          </ac:spMkLst>
        </pc:spChg>
        <pc:picChg chg="add mod">
          <ac:chgData name="三田 深愛" userId="06f75ae7-8e52-46e8-9bca-cb6b470e42fa" providerId="ADAL" clId="{E8D9E206-62CB-4569-BCE6-0CE2846E949A}" dt="2024-08-21T09:00:15.921" v="687" actId="1076"/>
          <ac:picMkLst>
            <pc:docMk/>
            <pc:sldMk cId="4103821983" sldId="268"/>
            <ac:picMk id="7" creationId="{0F9D04A9-25B3-7835-2D30-D3435A6AC575}"/>
          </ac:picMkLst>
        </pc:picChg>
      </pc:sldChg>
      <pc:sldChg chg="addSp delSp modSp add mod">
        <pc:chgData name="三田 深愛" userId="06f75ae7-8e52-46e8-9bca-cb6b470e42fa" providerId="ADAL" clId="{E8D9E206-62CB-4569-BCE6-0CE2846E949A}" dt="2024-08-21T09:08:27.114" v="812"/>
        <pc:sldMkLst>
          <pc:docMk/>
          <pc:sldMk cId="3962376231" sldId="269"/>
        </pc:sldMkLst>
        <pc:spChg chg="mod">
          <ac:chgData name="三田 深愛" userId="06f75ae7-8e52-46e8-9bca-cb6b470e42fa" providerId="ADAL" clId="{E8D9E206-62CB-4569-BCE6-0CE2846E949A}" dt="2024-08-21T09:05:26.333" v="784" actId="1076"/>
          <ac:spMkLst>
            <pc:docMk/>
            <pc:sldMk cId="3962376231" sldId="269"/>
            <ac:spMk id="2" creationId="{F8F7AD17-22F9-C782-9899-78CF1C8C440E}"/>
          </ac:spMkLst>
        </pc:spChg>
        <pc:spChg chg="del mod">
          <ac:chgData name="三田 深愛" userId="06f75ae7-8e52-46e8-9bca-cb6b470e42fa" providerId="ADAL" clId="{E8D9E206-62CB-4569-BCE6-0CE2846E949A}" dt="2024-08-21T09:07:10.127" v="806" actId="478"/>
          <ac:spMkLst>
            <pc:docMk/>
            <pc:sldMk cId="3962376231" sldId="269"/>
            <ac:spMk id="3" creationId="{7DA47009-BA56-D182-D300-4652E2922DE6}"/>
          </ac:spMkLst>
        </pc:spChg>
        <pc:spChg chg="add mod">
          <ac:chgData name="三田 深愛" userId="06f75ae7-8e52-46e8-9bca-cb6b470e42fa" providerId="ADAL" clId="{E8D9E206-62CB-4569-BCE6-0CE2846E949A}" dt="2024-08-21T09:04:55.327" v="780" actId="207"/>
          <ac:spMkLst>
            <pc:docMk/>
            <pc:sldMk cId="3962376231" sldId="269"/>
            <ac:spMk id="4" creationId="{BBF7F5E5-CF6C-0428-46B9-552BBBCBBD33}"/>
          </ac:spMkLst>
        </pc:spChg>
        <pc:spChg chg="mod">
          <ac:chgData name="三田 深愛" userId="06f75ae7-8e52-46e8-9bca-cb6b470e42fa" providerId="ADAL" clId="{E8D9E206-62CB-4569-BCE6-0CE2846E949A}" dt="2024-08-21T09:03:20.225" v="738" actId="20577"/>
          <ac:spMkLst>
            <pc:docMk/>
            <pc:sldMk cId="3962376231" sldId="269"/>
            <ac:spMk id="5" creationId="{6F13B24C-83B2-7C24-F618-E9FF37174C32}"/>
          </ac:spMkLst>
        </pc:spChg>
        <pc:spChg chg="del">
          <ac:chgData name="三田 深愛" userId="06f75ae7-8e52-46e8-9bca-cb6b470e42fa" providerId="ADAL" clId="{E8D9E206-62CB-4569-BCE6-0CE2846E949A}" dt="2024-08-21T09:02:50.485" v="725" actId="478"/>
          <ac:spMkLst>
            <pc:docMk/>
            <pc:sldMk cId="3962376231" sldId="269"/>
            <ac:spMk id="6" creationId="{60E20648-56F8-C407-3E5F-2E8CE9256104}"/>
          </ac:spMkLst>
        </pc:spChg>
        <pc:spChg chg="add mod">
          <ac:chgData name="三田 深愛" userId="06f75ae7-8e52-46e8-9bca-cb6b470e42fa" providerId="ADAL" clId="{E8D9E206-62CB-4569-BCE6-0CE2846E949A}" dt="2024-08-21T09:08:16.633" v="811" actId="1076"/>
          <ac:spMkLst>
            <pc:docMk/>
            <pc:sldMk cId="3962376231" sldId="269"/>
            <ac:spMk id="8" creationId="{5FA661A6-F4BD-E57B-79E0-7E5286AB763E}"/>
          </ac:spMkLst>
        </pc:spChg>
        <pc:spChg chg="add mod">
          <ac:chgData name="三田 深愛" userId="06f75ae7-8e52-46e8-9bca-cb6b470e42fa" providerId="ADAL" clId="{E8D9E206-62CB-4569-BCE6-0CE2846E949A}" dt="2024-08-21T09:07:17.922" v="807" actId="1076"/>
          <ac:spMkLst>
            <pc:docMk/>
            <pc:sldMk cId="3962376231" sldId="269"/>
            <ac:spMk id="9" creationId="{0D358E92-2BD1-B8B0-59A4-AC1910E0153F}"/>
          </ac:spMkLst>
        </pc:spChg>
        <pc:spChg chg="add mod">
          <ac:chgData name="三田 深愛" userId="06f75ae7-8e52-46e8-9bca-cb6b470e42fa" providerId="ADAL" clId="{E8D9E206-62CB-4569-BCE6-0CE2846E949A}" dt="2024-08-21T09:08:27.114" v="812"/>
          <ac:spMkLst>
            <pc:docMk/>
            <pc:sldMk cId="3962376231" sldId="269"/>
            <ac:spMk id="10" creationId="{2EFEEC99-65AA-2BFA-41B4-0416739F6040}"/>
          </ac:spMkLst>
        </pc:spChg>
        <pc:picChg chg="del">
          <ac:chgData name="三田 深愛" userId="06f75ae7-8e52-46e8-9bca-cb6b470e42fa" providerId="ADAL" clId="{E8D9E206-62CB-4569-BCE6-0CE2846E949A}" dt="2024-08-21T09:02:45.713" v="724" actId="478"/>
          <ac:picMkLst>
            <pc:docMk/>
            <pc:sldMk cId="3962376231" sldId="269"/>
            <ac:picMk id="7" creationId="{0F9D04A9-25B3-7835-2D30-D3435A6AC575}"/>
          </ac:picMkLst>
        </pc:picChg>
      </pc:sldChg>
      <pc:sldChg chg="addSp delSp modSp add mod">
        <pc:chgData name="三田 深愛" userId="06f75ae7-8e52-46e8-9bca-cb6b470e42fa" providerId="ADAL" clId="{E8D9E206-62CB-4569-BCE6-0CE2846E949A}" dt="2024-08-21T09:12:06.138" v="841" actId="1076"/>
        <pc:sldMkLst>
          <pc:docMk/>
          <pc:sldMk cId="1182234951" sldId="270"/>
        </pc:sldMkLst>
        <pc:spChg chg="del">
          <ac:chgData name="三田 深愛" userId="06f75ae7-8e52-46e8-9bca-cb6b470e42fa" providerId="ADAL" clId="{E8D9E206-62CB-4569-BCE6-0CE2846E949A}" dt="2024-08-21T09:09:04.699" v="816" actId="478"/>
          <ac:spMkLst>
            <pc:docMk/>
            <pc:sldMk cId="1182234951" sldId="270"/>
            <ac:spMk id="2" creationId="{F8F7AD17-22F9-C782-9899-78CF1C8C440E}"/>
          </ac:spMkLst>
        </pc:spChg>
        <pc:spChg chg="add mod">
          <ac:chgData name="三田 深愛" userId="06f75ae7-8e52-46e8-9bca-cb6b470e42fa" providerId="ADAL" clId="{E8D9E206-62CB-4569-BCE6-0CE2846E949A}" dt="2024-08-21T09:12:01.042" v="840" actId="1076"/>
          <ac:spMkLst>
            <pc:docMk/>
            <pc:sldMk cId="1182234951" sldId="270"/>
            <ac:spMk id="3" creationId="{088CCB71-AB39-6338-9120-BD9F85ADFA6D}"/>
          </ac:spMkLst>
        </pc:spChg>
        <pc:spChg chg="del">
          <ac:chgData name="三田 深愛" userId="06f75ae7-8e52-46e8-9bca-cb6b470e42fa" providerId="ADAL" clId="{E8D9E206-62CB-4569-BCE6-0CE2846E949A}" dt="2024-08-21T09:09:05.788" v="817" actId="478"/>
          <ac:spMkLst>
            <pc:docMk/>
            <pc:sldMk cId="1182234951" sldId="270"/>
            <ac:spMk id="4" creationId="{BBF7F5E5-CF6C-0428-46B9-552BBBCBBD33}"/>
          </ac:spMkLst>
        </pc:spChg>
        <pc:spChg chg="mod">
          <ac:chgData name="三田 深愛" userId="06f75ae7-8e52-46e8-9bca-cb6b470e42fa" providerId="ADAL" clId="{E8D9E206-62CB-4569-BCE6-0CE2846E949A}" dt="2024-08-21T09:09:54.991" v="824" actId="207"/>
          <ac:spMkLst>
            <pc:docMk/>
            <pc:sldMk cId="1182234951" sldId="270"/>
            <ac:spMk id="5" creationId="{6F13B24C-83B2-7C24-F618-E9FF37174C32}"/>
          </ac:spMkLst>
        </pc:spChg>
        <pc:spChg chg="add mod">
          <ac:chgData name="三田 深愛" userId="06f75ae7-8e52-46e8-9bca-cb6b470e42fa" providerId="ADAL" clId="{E8D9E206-62CB-4569-BCE6-0CE2846E949A}" dt="2024-08-21T09:10:51.393" v="831" actId="1076"/>
          <ac:spMkLst>
            <pc:docMk/>
            <pc:sldMk cId="1182234951" sldId="270"/>
            <ac:spMk id="6" creationId="{AF9808F8-1297-6749-C472-3579E4E5C699}"/>
          </ac:spMkLst>
        </pc:spChg>
        <pc:spChg chg="add mod">
          <ac:chgData name="三田 深愛" userId="06f75ae7-8e52-46e8-9bca-cb6b470e42fa" providerId="ADAL" clId="{E8D9E206-62CB-4569-BCE6-0CE2846E949A}" dt="2024-08-21T09:12:06.138" v="841" actId="1076"/>
          <ac:spMkLst>
            <pc:docMk/>
            <pc:sldMk cId="1182234951" sldId="270"/>
            <ac:spMk id="7" creationId="{14FF7E0A-96CE-6478-2171-07401B242E06}"/>
          </ac:spMkLst>
        </pc:spChg>
        <pc:spChg chg="del">
          <ac:chgData name="三田 深愛" userId="06f75ae7-8e52-46e8-9bca-cb6b470e42fa" providerId="ADAL" clId="{E8D9E206-62CB-4569-BCE6-0CE2846E949A}" dt="2024-08-21T09:09:07.149" v="818" actId="478"/>
          <ac:spMkLst>
            <pc:docMk/>
            <pc:sldMk cId="1182234951" sldId="270"/>
            <ac:spMk id="8" creationId="{5FA661A6-F4BD-E57B-79E0-7E5286AB763E}"/>
          </ac:spMkLst>
        </pc:spChg>
        <pc:spChg chg="del">
          <ac:chgData name="三田 深愛" userId="06f75ae7-8e52-46e8-9bca-cb6b470e42fa" providerId="ADAL" clId="{E8D9E206-62CB-4569-BCE6-0CE2846E949A}" dt="2024-08-21T09:10:43.185" v="830" actId="478"/>
          <ac:spMkLst>
            <pc:docMk/>
            <pc:sldMk cId="1182234951" sldId="270"/>
            <ac:spMk id="9" creationId="{0D358E92-2BD1-B8B0-59A4-AC1910E0153F}"/>
          </ac:spMkLst>
        </pc:spChg>
        <pc:spChg chg="add mod">
          <ac:chgData name="三田 深愛" userId="06f75ae7-8e52-46e8-9bca-cb6b470e42fa" providerId="ADAL" clId="{E8D9E206-62CB-4569-BCE6-0CE2846E949A}" dt="2024-08-21T09:11:40.952" v="838" actId="1076"/>
          <ac:spMkLst>
            <pc:docMk/>
            <pc:sldMk cId="1182234951" sldId="270"/>
            <ac:spMk id="10" creationId="{6295BA8C-30C1-4753-1373-E50C75D8AEC2}"/>
          </ac:spMkLst>
        </pc:spChg>
      </pc:sldChg>
    </pc:docChg>
  </pc:docChgLst>
  <pc:docChgLst>
    <pc:chgData name="三田 深愛" userId="06f75ae7-8e52-46e8-9bca-cb6b470e42fa" providerId="ADAL" clId="{DD65DE85-85E1-A546-AF07-A1343BDA33FA}"/>
    <pc:docChg chg="undo custSel addSld modSld">
      <pc:chgData name="三田 深愛" userId="06f75ae7-8e52-46e8-9bca-cb6b470e42fa" providerId="ADAL" clId="{DD65DE85-85E1-A546-AF07-A1343BDA33FA}" dt="2024-09-29T08:09:18.992" v="367" actId="21"/>
      <pc:docMkLst>
        <pc:docMk/>
      </pc:docMkLst>
      <pc:sldChg chg="addSp delSp modSp">
        <pc:chgData name="三田 深愛" userId="06f75ae7-8e52-46e8-9bca-cb6b470e42fa" providerId="ADAL" clId="{DD65DE85-85E1-A546-AF07-A1343BDA33FA}" dt="2024-09-29T08:09:18.992" v="367" actId="21"/>
        <pc:sldMkLst>
          <pc:docMk/>
          <pc:sldMk cId="718169833" sldId="265"/>
        </pc:sldMkLst>
        <pc:spChg chg="add mod">
          <ac:chgData name="三田 深愛" userId="06f75ae7-8e52-46e8-9bca-cb6b470e42fa" providerId="ADAL" clId="{DD65DE85-85E1-A546-AF07-A1343BDA33FA}" dt="2024-09-29T08:08:58.225" v="360" actId="14100"/>
          <ac:spMkLst>
            <pc:docMk/>
            <pc:sldMk cId="718169833" sldId="265"/>
            <ac:spMk id="2" creationId="{408DCD5D-BBEB-0C6E-BB3D-F4967F037357}"/>
          </ac:spMkLst>
        </pc:spChg>
        <pc:picChg chg="del">
          <ac:chgData name="三田 深愛" userId="06f75ae7-8e52-46e8-9bca-cb6b470e42fa" providerId="ADAL" clId="{DD65DE85-85E1-A546-AF07-A1343BDA33FA}" dt="2024-09-29T08:09:07.599" v="362" actId="21"/>
          <ac:picMkLst>
            <pc:docMk/>
            <pc:sldMk cId="718169833" sldId="265"/>
            <ac:picMk id="10" creationId="{DD739B55-575D-449C-D487-093B31F58381}"/>
          </ac:picMkLst>
        </pc:picChg>
        <pc:picChg chg="del">
          <ac:chgData name="三田 深愛" userId="06f75ae7-8e52-46e8-9bca-cb6b470e42fa" providerId="ADAL" clId="{DD65DE85-85E1-A546-AF07-A1343BDA33FA}" dt="2024-09-29T08:09:09.005" v="363" actId="21"/>
          <ac:picMkLst>
            <pc:docMk/>
            <pc:sldMk cId="718169833" sldId="265"/>
            <ac:picMk id="14" creationId="{AFBA3305-71AB-7394-E2DE-DEB534AA1E03}"/>
          </ac:picMkLst>
        </pc:picChg>
        <pc:picChg chg="del">
          <ac:chgData name="三田 深愛" userId="06f75ae7-8e52-46e8-9bca-cb6b470e42fa" providerId="ADAL" clId="{DD65DE85-85E1-A546-AF07-A1343BDA33FA}" dt="2024-09-29T08:09:13.015" v="365" actId="21"/>
          <ac:picMkLst>
            <pc:docMk/>
            <pc:sldMk cId="718169833" sldId="265"/>
            <ac:picMk id="38" creationId="{8FEA1F1B-1E0A-BD64-6A7C-A2C936134DE3}"/>
          </ac:picMkLst>
        </pc:picChg>
        <pc:picChg chg="del mod">
          <ac:chgData name="三田 深愛" userId="06f75ae7-8e52-46e8-9bca-cb6b470e42fa" providerId="ADAL" clId="{DD65DE85-85E1-A546-AF07-A1343BDA33FA}" dt="2024-09-29T08:09:10.775" v="364" actId="21"/>
          <ac:picMkLst>
            <pc:docMk/>
            <pc:sldMk cId="718169833" sldId="265"/>
            <ac:picMk id="40" creationId="{F710CECB-D5E1-39BB-CB76-E74B1911EF41}"/>
          </ac:picMkLst>
        </pc:picChg>
        <pc:picChg chg="del">
          <ac:chgData name="三田 深愛" userId="06f75ae7-8e52-46e8-9bca-cb6b470e42fa" providerId="ADAL" clId="{DD65DE85-85E1-A546-AF07-A1343BDA33FA}" dt="2024-09-29T08:06:31.932" v="354" actId="21"/>
          <ac:picMkLst>
            <pc:docMk/>
            <pc:sldMk cId="718169833" sldId="265"/>
            <ac:picMk id="44" creationId="{5984B05F-149C-593F-6780-685B84CDE545}"/>
          </ac:picMkLst>
        </pc:picChg>
        <pc:picChg chg="del">
          <ac:chgData name="三田 深愛" userId="06f75ae7-8e52-46e8-9bca-cb6b470e42fa" providerId="ADAL" clId="{DD65DE85-85E1-A546-AF07-A1343BDA33FA}" dt="2024-09-29T08:06:30.515" v="353" actId="21"/>
          <ac:picMkLst>
            <pc:docMk/>
            <pc:sldMk cId="718169833" sldId="265"/>
            <ac:picMk id="46" creationId="{B9F8D087-6D1C-5249-6606-83CDE51635EC}"/>
          </ac:picMkLst>
        </pc:picChg>
        <pc:picChg chg="del">
          <ac:chgData name="三田 深愛" userId="06f75ae7-8e52-46e8-9bca-cb6b470e42fa" providerId="ADAL" clId="{DD65DE85-85E1-A546-AF07-A1343BDA33FA}" dt="2024-09-29T08:06:28.690" v="352" actId="21"/>
          <ac:picMkLst>
            <pc:docMk/>
            <pc:sldMk cId="718169833" sldId="265"/>
            <ac:picMk id="48" creationId="{535B78E8-06D2-E84E-B4E2-D463B1DEA9F3}"/>
          </ac:picMkLst>
        </pc:picChg>
        <pc:picChg chg="del mod">
          <ac:chgData name="三田 深愛" userId="06f75ae7-8e52-46e8-9bca-cb6b470e42fa" providerId="ADAL" clId="{DD65DE85-85E1-A546-AF07-A1343BDA33FA}" dt="2024-09-29T08:06:35.074" v="355" actId="21"/>
          <ac:picMkLst>
            <pc:docMk/>
            <pc:sldMk cId="718169833" sldId="265"/>
            <ac:picMk id="52" creationId="{2459BBCA-6396-11EC-A2D5-D628F3B6C3A9}"/>
          </ac:picMkLst>
        </pc:picChg>
        <pc:picChg chg="del">
          <ac:chgData name="三田 深愛" userId="06f75ae7-8e52-46e8-9bca-cb6b470e42fa" providerId="ADAL" clId="{DD65DE85-85E1-A546-AF07-A1343BDA33FA}" dt="2024-09-29T08:06:36.312" v="356" actId="21"/>
          <ac:picMkLst>
            <pc:docMk/>
            <pc:sldMk cId="718169833" sldId="265"/>
            <ac:picMk id="54" creationId="{C4FD82BA-0900-B4C6-0934-25ED65BD412F}"/>
          </ac:picMkLst>
        </pc:picChg>
        <pc:picChg chg="del">
          <ac:chgData name="三田 深愛" userId="06f75ae7-8e52-46e8-9bca-cb6b470e42fa" providerId="ADAL" clId="{DD65DE85-85E1-A546-AF07-A1343BDA33FA}" dt="2024-09-29T08:09:18.992" v="367" actId="21"/>
          <ac:picMkLst>
            <pc:docMk/>
            <pc:sldMk cId="718169833" sldId="265"/>
            <ac:picMk id="56" creationId="{C6176DF3-AB0C-6744-BFE3-21F71F95CD0D}"/>
          </ac:picMkLst>
        </pc:picChg>
        <pc:picChg chg="del">
          <ac:chgData name="三田 深愛" userId="06f75ae7-8e52-46e8-9bca-cb6b470e42fa" providerId="ADAL" clId="{DD65DE85-85E1-A546-AF07-A1343BDA33FA}" dt="2024-09-29T08:09:17.282" v="366" actId="21"/>
          <ac:picMkLst>
            <pc:docMk/>
            <pc:sldMk cId="718169833" sldId="265"/>
            <ac:picMk id="66" creationId="{DBF4B783-41A3-4F73-010B-48250184123B}"/>
          </ac:picMkLst>
        </pc:picChg>
      </pc:sldChg>
      <pc:sldChg chg="modSp">
        <pc:chgData name="三田 深愛" userId="06f75ae7-8e52-46e8-9bca-cb6b470e42fa" providerId="ADAL" clId="{DD65DE85-85E1-A546-AF07-A1343BDA33FA}" dt="2024-09-12T09:02:33.103" v="328" actId="20577"/>
        <pc:sldMkLst>
          <pc:docMk/>
          <pc:sldMk cId="4103821983" sldId="268"/>
        </pc:sldMkLst>
        <pc:spChg chg="mod">
          <ac:chgData name="三田 深愛" userId="06f75ae7-8e52-46e8-9bca-cb6b470e42fa" providerId="ADAL" clId="{DD65DE85-85E1-A546-AF07-A1343BDA33FA}" dt="2024-09-12T09:02:33.103" v="328" actId="20577"/>
          <ac:spMkLst>
            <pc:docMk/>
            <pc:sldMk cId="4103821983" sldId="268"/>
            <ac:spMk id="5" creationId="{6F13B24C-83B2-7C24-F618-E9FF37174C32}"/>
          </ac:spMkLst>
        </pc:spChg>
      </pc:sldChg>
      <pc:sldChg chg="addSp delSp modSp new">
        <pc:chgData name="三田 深愛" userId="06f75ae7-8e52-46e8-9bca-cb6b470e42fa" providerId="ADAL" clId="{DD65DE85-85E1-A546-AF07-A1343BDA33FA}" dt="2024-09-12T09:02:46.718" v="342" actId="20577"/>
        <pc:sldMkLst>
          <pc:docMk/>
          <pc:sldMk cId="1789130924" sldId="271"/>
        </pc:sldMkLst>
        <pc:spChg chg="add">
          <ac:chgData name="三田 深愛" userId="06f75ae7-8e52-46e8-9bca-cb6b470e42fa" providerId="ADAL" clId="{DD65DE85-85E1-A546-AF07-A1343BDA33FA}" dt="2024-09-12T01:27:51.370" v="1" actId="22"/>
          <ac:spMkLst>
            <pc:docMk/>
            <pc:sldMk cId="1789130924" sldId="271"/>
            <ac:spMk id="3" creationId="{328B17DB-54D8-8583-62C9-18364704068A}"/>
          </ac:spMkLst>
        </pc:spChg>
        <pc:spChg chg="add mod">
          <ac:chgData name="三田 深愛" userId="06f75ae7-8e52-46e8-9bca-cb6b470e42fa" providerId="ADAL" clId="{DD65DE85-85E1-A546-AF07-A1343BDA33FA}" dt="2024-09-12T09:02:46.718" v="342" actId="20577"/>
          <ac:spMkLst>
            <pc:docMk/>
            <pc:sldMk cId="1789130924" sldId="271"/>
            <ac:spMk id="5" creationId="{1BA75EC6-0748-4010-3B63-DC5982ED6958}"/>
          </ac:spMkLst>
        </pc:spChg>
        <pc:spChg chg="add del mod">
          <ac:chgData name="三田 深愛" userId="06f75ae7-8e52-46e8-9bca-cb6b470e42fa" providerId="ADAL" clId="{DD65DE85-85E1-A546-AF07-A1343BDA33FA}" dt="2024-09-12T01:48:13.423" v="105" actId="478"/>
          <ac:spMkLst>
            <pc:docMk/>
            <pc:sldMk cId="1789130924" sldId="271"/>
            <ac:spMk id="7" creationId="{A5913A39-0417-E001-19FB-37CE4FFCE849}"/>
          </ac:spMkLst>
        </pc:spChg>
        <pc:spChg chg="add mod">
          <ac:chgData name="三田 深愛" userId="06f75ae7-8e52-46e8-9bca-cb6b470e42fa" providerId="ADAL" clId="{DD65DE85-85E1-A546-AF07-A1343BDA33FA}" dt="2024-09-12T02:02:22.237" v="300" actId="1076"/>
          <ac:spMkLst>
            <pc:docMk/>
            <pc:sldMk cId="1789130924" sldId="271"/>
            <ac:spMk id="9" creationId="{382DDD4E-9831-2F8D-147A-42BAC83B2D39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555406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2446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93619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1765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2818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7264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168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16065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5337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1167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2823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0BA17F-2D04-460C-8778-50047942BF9D}" type="datetimeFigureOut">
              <a:rPr kumimoji="1" lang="ja-JP" altLang="en-US" smtClean="0"/>
              <a:t>2024/10/8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A4A469-82C0-4744-B34B-FCDB4C34DF5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8648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DEEF864-0BF4-BD6F-5666-0E9920412F3A}"/>
              </a:ext>
            </a:extLst>
          </p:cNvPr>
          <p:cNvGrpSpPr/>
          <p:nvPr/>
        </p:nvGrpSpPr>
        <p:grpSpPr>
          <a:xfrm>
            <a:off x="4860001" y="10655"/>
            <a:ext cx="2699674" cy="2699674"/>
            <a:chOff x="3105830" y="84968"/>
            <a:chExt cx="2699674" cy="2699674"/>
          </a:xfrm>
        </p:grpSpPr>
        <p:sp>
          <p:nvSpPr>
            <p:cNvPr id="2" name="楕円 1">
              <a:extLst>
                <a:ext uri="{FF2B5EF4-FFF2-40B4-BE49-F238E27FC236}">
                  <a16:creationId xmlns:a16="http://schemas.microsoft.com/office/drawing/2014/main" id="{408DCD5D-BBEB-0C6E-BB3D-F4967F037357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7FD4D9F9-AF60-6277-028E-8A6CC34CC07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sp>
        <p:nvSpPr>
          <p:cNvPr id="9" name="楕円 8">
            <a:extLst>
              <a:ext uri="{FF2B5EF4-FFF2-40B4-BE49-F238E27FC236}">
                <a16:creationId xmlns:a16="http://schemas.microsoft.com/office/drawing/2014/main" id="{0403626A-2B15-3E6F-7755-D43149432D67}"/>
              </a:ext>
            </a:extLst>
          </p:cNvPr>
          <p:cNvSpPr/>
          <p:nvPr/>
        </p:nvSpPr>
        <p:spPr>
          <a:xfrm>
            <a:off x="69887" y="60152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grpSp>
        <p:nvGrpSpPr>
          <p:cNvPr id="19" name="グループ化 18">
            <a:extLst>
              <a:ext uri="{FF2B5EF4-FFF2-40B4-BE49-F238E27FC236}">
                <a16:creationId xmlns:a16="http://schemas.microsoft.com/office/drawing/2014/main" id="{60239DC5-9168-259A-1394-956D9559C881}"/>
              </a:ext>
            </a:extLst>
          </p:cNvPr>
          <p:cNvGrpSpPr/>
          <p:nvPr/>
        </p:nvGrpSpPr>
        <p:grpSpPr>
          <a:xfrm>
            <a:off x="69887" y="3088244"/>
            <a:ext cx="2699674" cy="2699674"/>
            <a:chOff x="3105830" y="84968"/>
            <a:chExt cx="2699674" cy="2699674"/>
          </a:xfrm>
        </p:grpSpPr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7AB5A643-B147-8E09-F9E7-CB10DCC58BCB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7" name="図 16">
              <a:extLst>
                <a:ext uri="{FF2B5EF4-FFF2-40B4-BE49-F238E27FC236}">
                  <a16:creationId xmlns:a16="http://schemas.microsoft.com/office/drawing/2014/main" id="{6A368AD9-FE9B-0372-690C-CFD80C3051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27" name="グループ化 26">
            <a:extLst>
              <a:ext uri="{FF2B5EF4-FFF2-40B4-BE49-F238E27FC236}">
                <a16:creationId xmlns:a16="http://schemas.microsoft.com/office/drawing/2014/main" id="{98F9669A-FC18-BD16-819C-B0D842EC4C8D}"/>
              </a:ext>
            </a:extLst>
          </p:cNvPr>
          <p:cNvGrpSpPr/>
          <p:nvPr/>
        </p:nvGrpSpPr>
        <p:grpSpPr>
          <a:xfrm>
            <a:off x="2459532" y="1539623"/>
            <a:ext cx="2699674" cy="2699674"/>
            <a:chOff x="3105830" y="84968"/>
            <a:chExt cx="2699674" cy="2699674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D46CD20F-30BD-6BC5-09A0-D5656E9EE7A7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5" name="図 24">
              <a:extLst>
                <a:ext uri="{FF2B5EF4-FFF2-40B4-BE49-F238E27FC236}">
                  <a16:creationId xmlns:a16="http://schemas.microsoft.com/office/drawing/2014/main" id="{1C2E358A-5673-4843-7F9A-45C2A7D1FF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35" name="グループ化 34">
            <a:extLst>
              <a:ext uri="{FF2B5EF4-FFF2-40B4-BE49-F238E27FC236}">
                <a16:creationId xmlns:a16="http://schemas.microsoft.com/office/drawing/2014/main" id="{5B00D16B-01E8-3DEB-890F-1ED278F947D0}"/>
              </a:ext>
            </a:extLst>
          </p:cNvPr>
          <p:cNvGrpSpPr/>
          <p:nvPr/>
        </p:nvGrpSpPr>
        <p:grpSpPr>
          <a:xfrm>
            <a:off x="4854589" y="2957601"/>
            <a:ext cx="2699674" cy="2699674"/>
            <a:chOff x="3105830" y="84968"/>
            <a:chExt cx="2699674" cy="2699674"/>
          </a:xfrm>
        </p:grpSpPr>
        <p:sp>
          <p:nvSpPr>
            <p:cNvPr id="31" name="楕円 30">
              <a:extLst>
                <a:ext uri="{FF2B5EF4-FFF2-40B4-BE49-F238E27FC236}">
                  <a16:creationId xmlns:a16="http://schemas.microsoft.com/office/drawing/2014/main" id="{08E83AD8-FFD7-CE75-291C-0F80BCDBC670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3" name="図 32">
              <a:extLst>
                <a:ext uri="{FF2B5EF4-FFF2-40B4-BE49-F238E27FC236}">
                  <a16:creationId xmlns:a16="http://schemas.microsoft.com/office/drawing/2014/main" id="{D1EC4507-D010-1CED-283D-C8E50B9516A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6E1382D1-B064-DAE1-A31A-DFE60C3BC331}"/>
              </a:ext>
            </a:extLst>
          </p:cNvPr>
          <p:cNvGrpSpPr/>
          <p:nvPr/>
        </p:nvGrpSpPr>
        <p:grpSpPr>
          <a:xfrm>
            <a:off x="2496597" y="4486184"/>
            <a:ext cx="2699674" cy="2699674"/>
            <a:chOff x="3105830" y="84968"/>
            <a:chExt cx="2699674" cy="2699674"/>
          </a:xfrm>
        </p:grpSpPr>
        <p:sp>
          <p:nvSpPr>
            <p:cNvPr id="41" name="楕円 40">
              <a:extLst>
                <a:ext uri="{FF2B5EF4-FFF2-40B4-BE49-F238E27FC236}">
                  <a16:creationId xmlns:a16="http://schemas.microsoft.com/office/drawing/2014/main" id="{39F2D30C-41CC-CECB-D604-22F7FEE262C9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3" name="図 42">
              <a:extLst>
                <a:ext uri="{FF2B5EF4-FFF2-40B4-BE49-F238E27FC236}">
                  <a16:creationId xmlns:a16="http://schemas.microsoft.com/office/drawing/2014/main" id="{E325666C-A0CE-E456-AABF-8FDDA78B48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86B9B48D-BEC8-95E9-1D69-FC6FA579E60D}"/>
              </a:ext>
            </a:extLst>
          </p:cNvPr>
          <p:cNvGrpSpPr/>
          <p:nvPr/>
        </p:nvGrpSpPr>
        <p:grpSpPr>
          <a:xfrm>
            <a:off x="81612" y="6153170"/>
            <a:ext cx="2699674" cy="2699674"/>
            <a:chOff x="3105830" y="84968"/>
            <a:chExt cx="2699674" cy="2699674"/>
          </a:xfrm>
        </p:grpSpPr>
        <p:sp>
          <p:nvSpPr>
            <p:cNvPr id="49" name="楕円 48">
              <a:extLst>
                <a:ext uri="{FF2B5EF4-FFF2-40B4-BE49-F238E27FC236}">
                  <a16:creationId xmlns:a16="http://schemas.microsoft.com/office/drawing/2014/main" id="{EFB9FE61-A4F5-25DA-B65B-F41C1FC4D8F0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FEC2D354-E3AA-86D6-1308-C6D902567A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DDEAD008-10FA-A561-8093-E2119729F91A}"/>
              </a:ext>
            </a:extLst>
          </p:cNvPr>
          <p:cNvGrpSpPr/>
          <p:nvPr/>
        </p:nvGrpSpPr>
        <p:grpSpPr>
          <a:xfrm>
            <a:off x="4854589" y="5989730"/>
            <a:ext cx="2699674" cy="2699674"/>
            <a:chOff x="3105830" y="84968"/>
            <a:chExt cx="2699674" cy="2699674"/>
          </a:xfrm>
        </p:grpSpPr>
        <p:sp>
          <p:nvSpPr>
            <p:cNvPr id="57" name="楕円 56">
              <a:extLst>
                <a:ext uri="{FF2B5EF4-FFF2-40B4-BE49-F238E27FC236}">
                  <a16:creationId xmlns:a16="http://schemas.microsoft.com/office/drawing/2014/main" id="{F16DD2D8-69BD-BCF9-2450-3F3DF0475005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9" name="図 58">
              <a:extLst>
                <a:ext uri="{FF2B5EF4-FFF2-40B4-BE49-F238E27FC236}">
                  <a16:creationId xmlns:a16="http://schemas.microsoft.com/office/drawing/2014/main" id="{D387B367-C0BC-B952-F2DC-EA1795A95F3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grpSp>
        <p:nvGrpSpPr>
          <p:cNvPr id="69" name="グループ化 68">
            <a:extLst>
              <a:ext uri="{FF2B5EF4-FFF2-40B4-BE49-F238E27FC236}">
                <a16:creationId xmlns:a16="http://schemas.microsoft.com/office/drawing/2014/main" id="{ADD2DC5B-B801-7A5F-CF33-23C331D9ED6D}"/>
              </a:ext>
            </a:extLst>
          </p:cNvPr>
          <p:cNvGrpSpPr/>
          <p:nvPr/>
        </p:nvGrpSpPr>
        <p:grpSpPr>
          <a:xfrm>
            <a:off x="2506201" y="7630724"/>
            <a:ext cx="2699674" cy="2699674"/>
            <a:chOff x="3105830" y="84968"/>
            <a:chExt cx="2699674" cy="2699674"/>
          </a:xfrm>
        </p:grpSpPr>
        <p:sp>
          <p:nvSpPr>
            <p:cNvPr id="65" name="楕円 64">
              <a:extLst>
                <a:ext uri="{FF2B5EF4-FFF2-40B4-BE49-F238E27FC236}">
                  <a16:creationId xmlns:a16="http://schemas.microsoft.com/office/drawing/2014/main" id="{6FDFE310-1CCF-7BE4-5C55-B39EBE3023DD}"/>
                </a:ext>
              </a:extLst>
            </p:cNvPr>
            <p:cNvSpPr/>
            <p:nvPr/>
          </p:nvSpPr>
          <p:spPr>
            <a:xfrm>
              <a:off x="3105830" y="84968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2042E25B-DF96-EDE7-D0DB-04E2C32AE1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892" t="23067" r="8892" b="13621"/>
            <a:stretch/>
          </p:blipFill>
          <p:spPr>
            <a:xfrm>
              <a:off x="3511986" y="1143648"/>
              <a:ext cx="1887362" cy="717175"/>
            </a:xfrm>
            <a:prstGeom prst="rect">
              <a:avLst/>
            </a:prstGeom>
          </p:spPr>
        </p:pic>
      </p:grpSp>
      <p:pic>
        <p:nvPicPr>
          <p:cNvPr id="3" name="図 2">
            <a:extLst>
              <a:ext uri="{FF2B5EF4-FFF2-40B4-BE49-F238E27FC236}">
                <a16:creationId xmlns:a16="http://schemas.microsoft.com/office/drawing/2014/main" id="{416EDCFF-1F69-B50F-13E9-6B3C92824C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043" y="220619"/>
            <a:ext cx="1630899" cy="2306215"/>
          </a:xfrm>
          <a:prstGeom prst="rect">
            <a:avLst/>
          </a:prstGeom>
        </p:spPr>
      </p:pic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CFE3A338-A482-91E3-529D-4512E521CFA6}"/>
              </a:ext>
            </a:extLst>
          </p:cNvPr>
          <p:cNvSpPr txBox="1"/>
          <p:nvPr/>
        </p:nvSpPr>
        <p:spPr>
          <a:xfrm>
            <a:off x="848859" y="796573"/>
            <a:ext cx="174173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altLang="ja-JP" sz="2800" b="1" dirty="0">
                <a:solidFill>
                  <a:srgbClr val="FF0000"/>
                </a:solidFill>
                <a:latin typeface="Aharoni" panose="020F0502020204030204" pitchFamily="34" charset="0"/>
              </a:rPr>
              <a:t>J</a:t>
            </a:r>
            <a:r>
              <a:rPr lang="en-US" altLang="ja-JP" sz="2800" dirty="0">
                <a:latin typeface="Aharoni" panose="020F0502020204030204" pitchFamily="34" charset="0"/>
              </a:rPr>
              <a:t>apan</a:t>
            </a:r>
          </a:p>
          <a:p>
            <a:pPr algn="l"/>
            <a:r>
              <a:rPr lang="en-US" altLang="ja-JP" sz="2800" dirty="0">
                <a:solidFill>
                  <a:srgbClr val="FF0000"/>
                </a:solidFill>
                <a:latin typeface="Aharoni" panose="020F0502020204030204" pitchFamily="34" charset="0"/>
              </a:rPr>
              <a:t>A</a:t>
            </a:r>
            <a:r>
              <a:rPr lang="en-US" altLang="ja-JP" sz="2800" dirty="0">
                <a:latin typeface="Aharoni" panose="020F0502020204030204" pitchFamily="34" charset="0"/>
              </a:rPr>
              <a:t>daptive</a:t>
            </a:r>
          </a:p>
          <a:p>
            <a:pPr algn="l"/>
            <a:r>
              <a:rPr lang="en-US" altLang="ja-JP" sz="2800" dirty="0">
                <a:solidFill>
                  <a:srgbClr val="FF0000"/>
                </a:solidFill>
                <a:latin typeface="Aharoni" panose="020F0502020204030204" pitchFamily="34" charset="0"/>
              </a:rPr>
              <a:t>F</a:t>
            </a:r>
            <a:r>
              <a:rPr lang="en-US" altLang="ja-JP" sz="2800" dirty="0">
                <a:latin typeface="Aharoni" panose="020F0502020204030204" pitchFamily="34" charset="0"/>
              </a:rPr>
              <a:t>ashion</a:t>
            </a:r>
            <a:endParaRPr lang="ja-JP" altLang="en-US" sz="2800" dirty="0">
              <a:latin typeface="Aharon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169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6D4A504E-8ABE-9444-3656-35E949962495}"/>
              </a:ext>
            </a:extLst>
          </p:cNvPr>
          <p:cNvGrpSpPr/>
          <p:nvPr/>
        </p:nvGrpSpPr>
        <p:grpSpPr>
          <a:xfrm>
            <a:off x="69887" y="60152"/>
            <a:ext cx="2699674" cy="2699674"/>
            <a:chOff x="69887" y="60152"/>
            <a:chExt cx="2699674" cy="2699674"/>
          </a:xfrm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12D8CCD7-C8A7-2D4E-25FB-B8979197D230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7EF266D-FFCB-2952-AB43-4B53802B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995AD14D-2E74-BE57-623E-33908987EC04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D870896F-B639-87AA-612E-B802AEB5395D}"/>
              </a:ext>
            </a:extLst>
          </p:cNvPr>
          <p:cNvGrpSpPr/>
          <p:nvPr/>
        </p:nvGrpSpPr>
        <p:grpSpPr>
          <a:xfrm>
            <a:off x="4733451" y="75094"/>
            <a:ext cx="2699674" cy="2699674"/>
            <a:chOff x="69887" y="60152"/>
            <a:chExt cx="2699674" cy="2699674"/>
          </a:xfrm>
        </p:grpSpPr>
        <p:sp>
          <p:nvSpPr>
            <p:cNvPr id="3" name="楕円 2">
              <a:extLst>
                <a:ext uri="{FF2B5EF4-FFF2-40B4-BE49-F238E27FC236}">
                  <a16:creationId xmlns:a16="http://schemas.microsoft.com/office/drawing/2014/main" id="{4AABEA9A-344C-2929-1B95-403EAE3D75D1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A0485C5B-052C-C8DB-D24B-C58AC35F42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9" name="テキスト ボックス 8">
              <a:extLst>
                <a:ext uri="{FF2B5EF4-FFF2-40B4-BE49-F238E27FC236}">
                  <a16:creationId xmlns:a16="http://schemas.microsoft.com/office/drawing/2014/main" id="{9B858C0C-9C34-E2EF-EF2F-821EA09FD61D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E0072EAC-137E-9088-83FB-4450B6D67DDE}"/>
              </a:ext>
            </a:extLst>
          </p:cNvPr>
          <p:cNvGrpSpPr/>
          <p:nvPr/>
        </p:nvGrpSpPr>
        <p:grpSpPr>
          <a:xfrm>
            <a:off x="2401669" y="1670422"/>
            <a:ext cx="2699674" cy="2699674"/>
            <a:chOff x="69887" y="60152"/>
            <a:chExt cx="2699674" cy="2699674"/>
          </a:xfrm>
        </p:grpSpPr>
        <p:sp>
          <p:nvSpPr>
            <p:cNvPr id="13" name="楕円 12">
              <a:extLst>
                <a:ext uri="{FF2B5EF4-FFF2-40B4-BE49-F238E27FC236}">
                  <a16:creationId xmlns:a16="http://schemas.microsoft.com/office/drawing/2014/main" id="{4CA116AA-D664-2FC4-9615-61CB854E18E2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4" name="図 13">
              <a:extLst>
                <a:ext uri="{FF2B5EF4-FFF2-40B4-BE49-F238E27FC236}">
                  <a16:creationId xmlns:a16="http://schemas.microsoft.com/office/drawing/2014/main" id="{423052BC-1C56-4AA6-4680-FEF896F38A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15" name="テキスト ボックス 14">
              <a:extLst>
                <a:ext uri="{FF2B5EF4-FFF2-40B4-BE49-F238E27FC236}">
                  <a16:creationId xmlns:a16="http://schemas.microsoft.com/office/drawing/2014/main" id="{81ABFB96-0BDF-26B3-E5FE-47B8575C7A60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21" name="グループ化 20">
            <a:extLst>
              <a:ext uri="{FF2B5EF4-FFF2-40B4-BE49-F238E27FC236}">
                <a16:creationId xmlns:a16="http://schemas.microsoft.com/office/drawing/2014/main" id="{FE7AF3AA-ABF3-0E59-30AB-DAAA5D61673B}"/>
              </a:ext>
            </a:extLst>
          </p:cNvPr>
          <p:cNvGrpSpPr/>
          <p:nvPr/>
        </p:nvGrpSpPr>
        <p:grpSpPr>
          <a:xfrm>
            <a:off x="82402" y="3280692"/>
            <a:ext cx="2699674" cy="2699674"/>
            <a:chOff x="69887" y="60152"/>
            <a:chExt cx="2699674" cy="2699674"/>
          </a:xfrm>
        </p:grpSpPr>
        <p:sp>
          <p:nvSpPr>
            <p:cNvPr id="18" name="楕円 17">
              <a:extLst>
                <a:ext uri="{FF2B5EF4-FFF2-40B4-BE49-F238E27FC236}">
                  <a16:creationId xmlns:a16="http://schemas.microsoft.com/office/drawing/2014/main" id="{962F351B-7F75-1B44-A299-DE54DA267EE0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19" name="図 18">
              <a:extLst>
                <a:ext uri="{FF2B5EF4-FFF2-40B4-BE49-F238E27FC236}">
                  <a16:creationId xmlns:a16="http://schemas.microsoft.com/office/drawing/2014/main" id="{A507067D-0CB7-5004-317E-F1A5FB61F9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20" name="テキスト ボックス 19">
              <a:extLst>
                <a:ext uri="{FF2B5EF4-FFF2-40B4-BE49-F238E27FC236}">
                  <a16:creationId xmlns:a16="http://schemas.microsoft.com/office/drawing/2014/main" id="{D6D91F90-6465-9604-629A-F92C61BE8390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A6E1A822-0F8D-892E-70AB-020BF279CF77}"/>
              </a:ext>
            </a:extLst>
          </p:cNvPr>
          <p:cNvGrpSpPr/>
          <p:nvPr/>
        </p:nvGrpSpPr>
        <p:grpSpPr>
          <a:xfrm>
            <a:off x="4813499" y="3035089"/>
            <a:ext cx="2699674" cy="2699674"/>
            <a:chOff x="69887" y="60152"/>
            <a:chExt cx="2699674" cy="2699674"/>
          </a:xfrm>
        </p:grpSpPr>
        <p:sp>
          <p:nvSpPr>
            <p:cNvPr id="23" name="楕円 22">
              <a:extLst>
                <a:ext uri="{FF2B5EF4-FFF2-40B4-BE49-F238E27FC236}">
                  <a16:creationId xmlns:a16="http://schemas.microsoft.com/office/drawing/2014/main" id="{3DD4C1F5-FB3F-7EAC-4B09-645A291FBD14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4" name="図 23">
              <a:extLst>
                <a:ext uri="{FF2B5EF4-FFF2-40B4-BE49-F238E27FC236}">
                  <a16:creationId xmlns:a16="http://schemas.microsoft.com/office/drawing/2014/main" id="{237B775B-7DA0-6515-334D-3FC702E83D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4CD09B80-7658-ACFE-20E0-99951AB4FC5D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0FC87BA0-2A7F-88B9-0E9B-DA4A23FCFA8D}"/>
              </a:ext>
            </a:extLst>
          </p:cNvPr>
          <p:cNvGrpSpPr/>
          <p:nvPr/>
        </p:nvGrpSpPr>
        <p:grpSpPr>
          <a:xfrm>
            <a:off x="4768841" y="6365173"/>
            <a:ext cx="2699674" cy="2699674"/>
            <a:chOff x="69887" y="60152"/>
            <a:chExt cx="2699674" cy="2699674"/>
          </a:xfrm>
        </p:grpSpPr>
        <p:sp>
          <p:nvSpPr>
            <p:cNvPr id="28" name="楕円 27">
              <a:extLst>
                <a:ext uri="{FF2B5EF4-FFF2-40B4-BE49-F238E27FC236}">
                  <a16:creationId xmlns:a16="http://schemas.microsoft.com/office/drawing/2014/main" id="{5B567BD7-1942-BE6C-C9F0-89B18CACBBCF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02DDFFE8-6049-3738-F47F-096AA580FE6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30" name="テキスト ボックス 29">
              <a:extLst>
                <a:ext uri="{FF2B5EF4-FFF2-40B4-BE49-F238E27FC236}">
                  <a16:creationId xmlns:a16="http://schemas.microsoft.com/office/drawing/2014/main" id="{338C103E-F9F6-685B-8746-4BAC9F50F47C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36" name="グループ化 35">
            <a:extLst>
              <a:ext uri="{FF2B5EF4-FFF2-40B4-BE49-F238E27FC236}">
                <a16:creationId xmlns:a16="http://schemas.microsoft.com/office/drawing/2014/main" id="{66A2811E-F6B0-FEC6-B3FA-7ABC10D4CEF8}"/>
              </a:ext>
            </a:extLst>
          </p:cNvPr>
          <p:cNvGrpSpPr/>
          <p:nvPr/>
        </p:nvGrpSpPr>
        <p:grpSpPr>
          <a:xfrm>
            <a:off x="2494232" y="4754903"/>
            <a:ext cx="2699674" cy="2699674"/>
            <a:chOff x="69887" y="60152"/>
            <a:chExt cx="2699674" cy="2699674"/>
          </a:xfrm>
        </p:grpSpPr>
        <p:sp>
          <p:nvSpPr>
            <p:cNvPr id="33" name="楕円 32">
              <a:extLst>
                <a:ext uri="{FF2B5EF4-FFF2-40B4-BE49-F238E27FC236}">
                  <a16:creationId xmlns:a16="http://schemas.microsoft.com/office/drawing/2014/main" id="{27C2961D-E665-C6A3-D006-C0DDFA88A5FC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4" name="図 33">
              <a:extLst>
                <a:ext uri="{FF2B5EF4-FFF2-40B4-BE49-F238E27FC236}">
                  <a16:creationId xmlns:a16="http://schemas.microsoft.com/office/drawing/2014/main" id="{807645FE-DEA4-A575-9707-AC85587A50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35" name="テキスト ボックス 34">
              <a:extLst>
                <a:ext uri="{FF2B5EF4-FFF2-40B4-BE49-F238E27FC236}">
                  <a16:creationId xmlns:a16="http://schemas.microsoft.com/office/drawing/2014/main" id="{D0D19C44-B026-305E-DD8D-DD231402AE7A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A5ABB25C-DDEF-0776-E5BF-B616751B093D}"/>
              </a:ext>
            </a:extLst>
          </p:cNvPr>
          <p:cNvGrpSpPr/>
          <p:nvPr/>
        </p:nvGrpSpPr>
        <p:grpSpPr>
          <a:xfrm>
            <a:off x="82402" y="6167003"/>
            <a:ext cx="2699674" cy="2699674"/>
            <a:chOff x="69887" y="60152"/>
            <a:chExt cx="2699674" cy="2699674"/>
          </a:xfrm>
        </p:grpSpPr>
        <p:sp>
          <p:nvSpPr>
            <p:cNvPr id="38" name="楕円 37">
              <a:extLst>
                <a:ext uri="{FF2B5EF4-FFF2-40B4-BE49-F238E27FC236}">
                  <a16:creationId xmlns:a16="http://schemas.microsoft.com/office/drawing/2014/main" id="{B86AB8B5-06D1-EF6D-18AE-D0B02BDDE184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39" name="図 38">
              <a:extLst>
                <a:ext uri="{FF2B5EF4-FFF2-40B4-BE49-F238E27FC236}">
                  <a16:creationId xmlns:a16="http://schemas.microsoft.com/office/drawing/2014/main" id="{A261BA8F-A069-75D3-53D3-F3192E71F3D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40" name="テキスト ボックス 39">
              <a:extLst>
                <a:ext uri="{FF2B5EF4-FFF2-40B4-BE49-F238E27FC236}">
                  <a16:creationId xmlns:a16="http://schemas.microsoft.com/office/drawing/2014/main" id="{85B63E3E-BEA6-FBDE-365B-772914EF8EF7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  <p:grpSp>
        <p:nvGrpSpPr>
          <p:cNvPr id="46" name="グループ化 45">
            <a:extLst>
              <a:ext uri="{FF2B5EF4-FFF2-40B4-BE49-F238E27FC236}">
                <a16:creationId xmlns:a16="http://schemas.microsoft.com/office/drawing/2014/main" id="{00A02C3A-282B-D593-DDAA-7705CBA6B0E5}"/>
              </a:ext>
            </a:extLst>
          </p:cNvPr>
          <p:cNvGrpSpPr/>
          <p:nvPr/>
        </p:nvGrpSpPr>
        <p:grpSpPr>
          <a:xfrm>
            <a:off x="2334136" y="7801869"/>
            <a:ext cx="2699674" cy="2699674"/>
            <a:chOff x="69887" y="60152"/>
            <a:chExt cx="2699674" cy="2699674"/>
          </a:xfrm>
        </p:grpSpPr>
        <p:sp>
          <p:nvSpPr>
            <p:cNvPr id="43" name="楕円 42">
              <a:extLst>
                <a:ext uri="{FF2B5EF4-FFF2-40B4-BE49-F238E27FC236}">
                  <a16:creationId xmlns:a16="http://schemas.microsoft.com/office/drawing/2014/main" id="{EFE622AB-BC41-B9EF-72FC-0792EEE19A99}"/>
                </a:ext>
              </a:extLst>
            </p:cNvPr>
            <p:cNvSpPr/>
            <p:nvPr/>
          </p:nvSpPr>
          <p:spPr>
            <a:xfrm>
              <a:off x="69887" y="60152"/>
              <a:ext cx="2699674" cy="2699674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/>
            </a:p>
          </p:txBody>
        </p:sp>
        <p:pic>
          <p:nvPicPr>
            <p:cNvPr id="44" name="図 43">
              <a:extLst>
                <a:ext uri="{FF2B5EF4-FFF2-40B4-BE49-F238E27FC236}">
                  <a16:creationId xmlns:a16="http://schemas.microsoft.com/office/drawing/2014/main" id="{C0661403-271B-7666-26FF-7D54575A07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7568" y="444959"/>
              <a:ext cx="1576827" cy="1885865"/>
            </a:xfrm>
            <a:prstGeom prst="rect">
              <a:avLst/>
            </a:prstGeom>
          </p:spPr>
        </p:pic>
        <p:sp>
          <p:nvSpPr>
            <p:cNvPr id="45" name="テキスト ボックス 44">
              <a:extLst>
                <a:ext uri="{FF2B5EF4-FFF2-40B4-BE49-F238E27FC236}">
                  <a16:creationId xmlns:a16="http://schemas.microsoft.com/office/drawing/2014/main" id="{BD05F6BA-5FF7-3E2A-244E-884B6C4BB740}"/>
                </a:ext>
              </a:extLst>
            </p:cNvPr>
            <p:cNvSpPr txBox="1"/>
            <p:nvPr/>
          </p:nvSpPr>
          <p:spPr>
            <a:xfrm>
              <a:off x="637568" y="1670422"/>
              <a:ext cx="157682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en-US" altLang="ja-JP" sz="2400" err="1"/>
                <a:t>OBACHAN</a:t>
              </a:r>
              <a:endParaRPr lang="ja-JP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779242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図 62">
            <a:extLst>
              <a:ext uri="{FF2B5EF4-FFF2-40B4-BE49-F238E27FC236}">
                <a16:creationId xmlns:a16="http://schemas.microsoft.com/office/drawing/2014/main" id="{A6D4AB0A-2ED7-32A7-29F0-7CC912404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271" y="7413016"/>
            <a:ext cx="3214907" cy="3239722"/>
          </a:xfrm>
          <a:prstGeom prst="rect">
            <a:avLst/>
          </a:prstGeom>
        </p:spPr>
      </p:pic>
      <p:pic>
        <p:nvPicPr>
          <p:cNvPr id="61" name="図 60">
            <a:extLst>
              <a:ext uri="{FF2B5EF4-FFF2-40B4-BE49-F238E27FC236}">
                <a16:creationId xmlns:a16="http://schemas.microsoft.com/office/drawing/2014/main" id="{9FF0E402-E7C2-8DCC-A7E0-D172F3A890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1296" y="4980738"/>
            <a:ext cx="3214907" cy="3239722"/>
          </a:xfrm>
          <a:prstGeom prst="rect">
            <a:avLst/>
          </a:prstGeom>
        </p:spPr>
      </p:pic>
      <p:pic>
        <p:nvPicPr>
          <p:cNvPr id="59" name="図 58">
            <a:extLst>
              <a:ext uri="{FF2B5EF4-FFF2-40B4-BE49-F238E27FC236}">
                <a16:creationId xmlns:a16="http://schemas.microsoft.com/office/drawing/2014/main" id="{249F41DC-7EA5-7976-66AB-F500D1A90C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2" y="5042023"/>
            <a:ext cx="3214907" cy="3239722"/>
          </a:xfrm>
          <a:prstGeom prst="rect">
            <a:avLst/>
          </a:prstGeom>
        </p:spPr>
      </p:pic>
      <p:pic>
        <p:nvPicPr>
          <p:cNvPr id="54" name="図 53">
            <a:extLst>
              <a:ext uri="{FF2B5EF4-FFF2-40B4-BE49-F238E27FC236}">
                <a16:creationId xmlns:a16="http://schemas.microsoft.com/office/drawing/2014/main" id="{1722A421-4001-56BD-BE0B-AC95DBB987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4617" y="2781559"/>
            <a:ext cx="2769561" cy="2699674"/>
          </a:xfrm>
          <a:prstGeom prst="rect">
            <a:avLst/>
          </a:prstGeom>
        </p:spPr>
      </p:pic>
      <p:pic>
        <p:nvPicPr>
          <p:cNvPr id="50" name="図 49">
            <a:extLst>
              <a:ext uri="{FF2B5EF4-FFF2-40B4-BE49-F238E27FC236}">
                <a16:creationId xmlns:a16="http://schemas.microsoft.com/office/drawing/2014/main" id="{FE79EFE3-3054-4A8E-8336-83ED5A0F60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435" y="60152"/>
            <a:ext cx="2769561" cy="2699674"/>
          </a:xfrm>
          <a:prstGeom prst="rect">
            <a:avLst/>
          </a:prstGeom>
        </p:spPr>
      </p:pic>
      <p:pic>
        <p:nvPicPr>
          <p:cNvPr id="2" name="図 1">
            <a:extLst>
              <a:ext uri="{FF2B5EF4-FFF2-40B4-BE49-F238E27FC236}">
                <a16:creationId xmlns:a16="http://schemas.microsoft.com/office/drawing/2014/main" id="{1BB96821-2970-BE8E-DE7A-B3CA4B8A6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152"/>
            <a:ext cx="2769561" cy="2699674"/>
          </a:xfrm>
          <a:prstGeom prst="rect">
            <a:avLst/>
          </a:prstGeom>
        </p:spPr>
      </p:pic>
      <p:sp>
        <p:nvSpPr>
          <p:cNvPr id="4" name="楕円 3">
            <a:extLst>
              <a:ext uri="{FF2B5EF4-FFF2-40B4-BE49-F238E27FC236}">
                <a16:creationId xmlns:a16="http://schemas.microsoft.com/office/drawing/2014/main" id="{12D8CCD7-C8A7-2D4E-25FB-B8979197D230}"/>
              </a:ext>
            </a:extLst>
          </p:cNvPr>
          <p:cNvSpPr/>
          <p:nvPr/>
        </p:nvSpPr>
        <p:spPr>
          <a:xfrm>
            <a:off x="69887" y="60152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12" name="楕円 11">
            <a:extLst>
              <a:ext uri="{FF2B5EF4-FFF2-40B4-BE49-F238E27FC236}">
                <a16:creationId xmlns:a16="http://schemas.microsoft.com/office/drawing/2014/main" id="{156E1FB8-56A4-59C2-00A0-2E7C658A0C89}"/>
              </a:ext>
            </a:extLst>
          </p:cNvPr>
          <p:cNvSpPr/>
          <p:nvPr/>
        </p:nvSpPr>
        <p:spPr>
          <a:xfrm>
            <a:off x="4739288" y="60152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22" name="楕円 21">
            <a:extLst>
              <a:ext uri="{FF2B5EF4-FFF2-40B4-BE49-F238E27FC236}">
                <a16:creationId xmlns:a16="http://schemas.microsoft.com/office/drawing/2014/main" id="{B7DBD978-DD32-40B9-8CD5-9E03C592336C}"/>
              </a:ext>
            </a:extLst>
          </p:cNvPr>
          <p:cNvSpPr/>
          <p:nvPr/>
        </p:nvSpPr>
        <p:spPr>
          <a:xfrm>
            <a:off x="2769561" y="2759826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32" name="楕円 31">
            <a:extLst>
              <a:ext uri="{FF2B5EF4-FFF2-40B4-BE49-F238E27FC236}">
                <a16:creationId xmlns:a16="http://schemas.microsoft.com/office/drawing/2014/main" id="{1D96395E-B993-84A0-9005-89C7EE02FB90}"/>
              </a:ext>
            </a:extLst>
          </p:cNvPr>
          <p:cNvSpPr/>
          <p:nvPr/>
        </p:nvSpPr>
        <p:spPr>
          <a:xfrm>
            <a:off x="799834" y="5459500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2" name="楕円 41">
            <a:extLst>
              <a:ext uri="{FF2B5EF4-FFF2-40B4-BE49-F238E27FC236}">
                <a16:creationId xmlns:a16="http://schemas.microsoft.com/office/drawing/2014/main" id="{D33F8AC8-E865-402D-274B-E2B965AF013D}"/>
              </a:ext>
            </a:extLst>
          </p:cNvPr>
          <p:cNvSpPr/>
          <p:nvPr/>
        </p:nvSpPr>
        <p:spPr>
          <a:xfrm>
            <a:off x="4646529" y="5332256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  <p:sp>
        <p:nvSpPr>
          <p:cNvPr id="48" name="楕円 47">
            <a:extLst>
              <a:ext uri="{FF2B5EF4-FFF2-40B4-BE49-F238E27FC236}">
                <a16:creationId xmlns:a16="http://schemas.microsoft.com/office/drawing/2014/main" id="{EBE8CE93-D8F2-4C90-4A06-ED2D9219FCAB}"/>
              </a:ext>
            </a:extLst>
          </p:cNvPr>
          <p:cNvSpPr/>
          <p:nvPr/>
        </p:nvSpPr>
        <p:spPr>
          <a:xfrm>
            <a:off x="2769561" y="7763430"/>
            <a:ext cx="2699674" cy="269967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8066378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Application>Microsoft Office PowerPoint</Application>
  <PresentationFormat>ユーザー設定</PresentationFormat>
  <Slides>3</Slides>
  <Notes>0</Notes>
  <HiddenSlides>0</HiddenSlide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4" baseType="lpstr"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三田 深愛</dc:creator>
  <cp:lastModifiedBy>三田 深愛</cp:lastModifiedBy>
  <cp:revision>6</cp:revision>
  <cp:lastPrinted>2024-08-21T09:12:35Z</cp:lastPrinted>
  <dcterms:created xsi:type="dcterms:W3CDTF">2023-11-15T05:48:22Z</dcterms:created>
  <dcterms:modified xsi:type="dcterms:W3CDTF">2024-10-07T16:50:34Z</dcterms:modified>
</cp:coreProperties>
</file>